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58" r:id="rId4"/>
    <p:sldId id="261" r:id="rId5"/>
    <p:sldId id="262" r:id="rId6"/>
    <p:sldId id="263" r:id="rId7"/>
    <p:sldId id="266" r:id="rId8"/>
    <p:sldId id="273" r:id="rId9"/>
    <p:sldId id="279" r:id="rId10"/>
    <p:sldId id="274" r:id="rId11"/>
    <p:sldId id="284" r:id="rId12"/>
    <p:sldId id="278" r:id="rId13"/>
    <p:sldId id="276" r:id="rId14"/>
    <p:sldId id="280" r:id="rId15"/>
    <p:sldId id="277" r:id="rId16"/>
    <p:sldId id="272" r:id="rId17"/>
    <p:sldId id="269" r:id="rId18"/>
    <p:sldId id="285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5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4E055-BC4D-4C9C-AE72-2AAEAFCD4E78}" type="datetimeFigureOut">
              <a:rPr lang="es-AR" smtClean="0"/>
              <a:t>28/11/2019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36172-CF17-4524-8339-F576FF7E022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4525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36172-CF17-4524-8339-F576FF7E022C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741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0376" y="6356350"/>
            <a:ext cx="2156346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00717" y="6356350"/>
            <a:ext cx="5943031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0710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2456" y="72571"/>
            <a:ext cx="9347201" cy="102874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‹Nº›</a:t>
            </a:fld>
            <a:endParaRPr lang="es-AR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00718" y="6356350"/>
            <a:ext cx="5465360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AR" dirty="0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1889"/>
            <a:ext cx="2204115" cy="8540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86" y="176204"/>
            <a:ext cx="1770743" cy="6763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43542"/>
            <a:ext cx="838200" cy="10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0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900718" y="6356350"/>
            <a:ext cx="5211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smtClean="0"/>
              <a:t>5ª Jornada de Electrónica-FI-UNPSJB      28 y 29 de Noviembre de 2019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863618" y="6356350"/>
            <a:ext cx="4901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A9F14-034F-45C7-97F8-06E53A241A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261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microsoft.com/office/2007/relationships/hdphoto" Target="../media/hdphoto1.wdp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lum bright="44000" contrast="-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3" y="1286199"/>
            <a:ext cx="7837714" cy="3727418"/>
          </a:xfrm>
          <a:prstGeom prst="rect">
            <a:avLst/>
          </a:prstGeom>
          <a:effectLst/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256104"/>
            <a:ext cx="9144000" cy="406809"/>
          </a:xfrm>
        </p:spPr>
        <p:txBody>
          <a:bodyPr/>
          <a:lstStyle/>
          <a:p>
            <a:r>
              <a:rPr lang="es-AR" sz="2000" b="1" dirty="0" smtClean="0"/>
              <a:t>28 de Noviembre </a:t>
            </a:r>
            <a:r>
              <a:rPr lang="es-AR" sz="2000" b="1" dirty="0" smtClean="0"/>
              <a:t>de 2019</a:t>
            </a:r>
            <a:endParaRPr lang="es-AR" sz="2000" b="1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0600" y="323851"/>
            <a:ext cx="10210800" cy="1854574"/>
          </a:xfrm>
        </p:spPr>
        <p:txBody>
          <a:bodyPr>
            <a:normAutofit/>
          </a:bodyPr>
          <a:lstStyle/>
          <a:p>
            <a:r>
              <a:rPr lang="es-AR" b="1" dirty="0" smtClean="0"/>
              <a:t>Sistemas de posicionamiento ultrasónicos</a:t>
            </a:r>
            <a:endParaRPr lang="es-AR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90454"/>
            <a:ext cx="1443003" cy="17710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9" y="4820221"/>
            <a:ext cx="3542254" cy="13725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9" y="3976934"/>
            <a:ext cx="3136734" cy="119807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93060" y="2451336"/>
            <a:ext cx="10936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b="1" dirty="0"/>
              <a:t>Mg. Ing. Santiago Murano</a:t>
            </a:r>
          </a:p>
          <a:p>
            <a:pPr algn="ctr"/>
            <a:r>
              <a:rPr lang="es-AR" sz="2400" b="1" dirty="0"/>
              <a:t>Docente e investigador de la Univ. </a:t>
            </a:r>
            <a:r>
              <a:rPr lang="es-AR" sz="2400" b="1" dirty="0" err="1"/>
              <a:t>Nac</a:t>
            </a:r>
            <a:r>
              <a:rPr lang="es-AR" sz="2400" b="1" dirty="0"/>
              <a:t>. de la Patagonia San Juan Bosco</a:t>
            </a:r>
          </a:p>
        </p:txBody>
      </p:sp>
    </p:spTree>
    <p:extLst>
      <p:ext uri="{BB962C8B-B14F-4D97-AF65-F5344CB8AC3E}">
        <p14:creationId xmlns:p14="http://schemas.microsoft.com/office/powerpoint/2010/main" val="26200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8750"/>
            <a:ext cx="8055304" cy="40366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Sistema de posicionamiento por ultrasonido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sp>
        <p:nvSpPr>
          <p:cNvPr id="9" name="Marcador de contenido 14"/>
          <p:cNvSpPr>
            <a:spLocks noGrp="1"/>
          </p:cNvSpPr>
          <p:nvPr>
            <p:ph idx="1"/>
          </p:nvPr>
        </p:nvSpPr>
        <p:spPr>
          <a:xfrm>
            <a:off x="5883692" y="3120571"/>
            <a:ext cx="6308308" cy="3439886"/>
          </a:xfrm>
        </p:spPr>
        <p:txBody>
          <a:bodyPr>
            <a:normAutofit fontScale="92500"/>
          </a:bodyPr>
          <a:lstStyle/>
          <a:p>
            <a:r>
              <a:rPr lang="es-AR" dirty="0" smtClean="0"/>
              <a:t>Emisión de señales acústicas codificadas.</a:t>
            </a:r>
          </a:p>
          <a:p>
            <a:r>
              <a:rPr lang="es-AR" dirty="0" smtClean="0"/>
              <a:t>Recepción </a:t>
            </a:r>
            <a:r>
              <a:rPr lang="es-AR" dirty="0" smtClean="0"/>
              <a:t>y decodificación por el </a:t>
            </a:r>
            <a:r>
              <a:rPr lang="es-AR" dirty="0" smtClean="0"/>
              <a:t>receptor.</a:t>
            </a:r>
            <a:endParaRPr lang="es-AR" dirty="0" smtClean="0"/>
          </a:p>
          <a:p>
            <a:r>
              <a:rPr lang="es-AR" dirty="0" smtClean="0"/>
              <a:t>Medición de tiempo de vuelo.</a:t>
            </a:r>
          </a:p>
          <a:p>
            <a:r>
              <a:rPr lang="es-AR" dirty="0" smtClean="0"/>
              <a:t>Cálculo </a:t>
            </a:r>
            <a:r>
              <a:rPr lang="es-AR" dirty="0" smtClean="0"/>
              <a:t>de posición</a:t>
            </a:r>
            <a:r>
              <a:rPr lang="es-AR" dirty="0" smtClean="0"/>
              <a:t>.</a:t>
            </a:r>
          </a:p>
          <a:p>
            <a:endParaRPr lang="es-AR" dirty="0"/>
          </a:p>
          <a:p>
            <a:r>
              <a:rPr lang="es-AR" dirty="0" smtClean="0"/>
              <a:t>Evaluación y comparación de distintos métodos</a:t>
            </a:r>
            <a:endParaRPr lang="es-AR" dirty="0"/>
          </a:p>
        </p:txBody>
      </p:sp>
      <p:cxnSp>
        <p:nvCxnSpPr>
          <p:cNvPr id="13" name="Conector angular 12"/>
          <p:cNvCxnSpPr/>
          <p:nvPr/>
        </p:nvCxnSpPr>
        <p:spPr>
          <a:xfrm rot="16200000" flipV="1">
            <a:off x="4319252" y="4232856"/>
            <a:ext cx="2676725" cy="452156"/>
          </a:xfrm>
          <a:prstGeom prst="bentConnector3">
            <a:avLst>
              <a:gd name="adj1" fmla="val 2267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5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Simulación y modelado de canal y efectos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11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sp>
        <p:nvSpPr>
          <p:cNvPr id="9" name="Marcador de contenido 14"/>
          <p:cNvSpPr>
            <a:spLocks noGrp="1"/>
          </p:cNvSpPr>
          <p:nvPr>
            <p:ph idx="1"/>
          </p:nvPr>
        </p:nvSpPr>
        <p:spPr>
          <a:xfrm>
            <a:off x="5883078" y="1174469"/>
            <a:ext cx="6004121" cy="2397320"/>
          </a:xfrm>
        </p:spPr>
        <p:txBody>
          <a:bodyPr>
            <a:normAutofit/>
          </a:bodyPr>
          <a:lstStyle/>
          <a:p>
            <a:r>
              <a:rPr lang="es-AR" dirty="0" smtClean="0"/>
              <a:t>Empleo de modelos matemáticos.</a:t>
            </a:r>
          </a:p>
          <a:p>
            <a:r>
              <a:rPr lang="es-AR" dirty="0" smtClean="0"/>
              <a:t>Simulación por software</a:t>
            </a:r>
            <a:endParaRPr lang="es-AR" dirty="0" smtClean="0"/>
          </a:p>
          <a:p>
            <a:r>
              <a:rPr lang="es-AR" dirty="0" smtClean="0"/>
              <a:t>Comparativa de distintos esquemas frente a los efectos posibles del canal.</a:t>
            </a:r>
          </a:p>
          <a:p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9" y="1101318"/>
            <a:ext cx="4995765" cy="3831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3498637"/>
            <a:ext cx="5126598" cy="280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Pruebas de posicionamiento en estático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12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5" b="4690"/>
          <a:stretch/>
        </p:blipFill>
        <p:spPr bwMode="auto">
          <a:xfrm>
            <a:off x="262979" y="1066052"/>
            <a:ext cx="3722094" cy="507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 descr="D:\Dropbox\TDUAH_SEFM\Presentaciones Previas\6-IPIN 2018 - Francia\imagenes\EMF\MapaTestPoints_1to4.em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380" y="1831844"/>
            <a:ext cx="5572934" cy="40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2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143" y="185737"/>
            <a:ext cx="10700657" cy="1325563"/>
          </a:xfrm>
        </p:spPr>
        <p:txBody>
          <a:bodyPr/>
          <a:lstStyle/>
          <a:p>
            <a:r>
              <a:rPr lang="es-AR" dirty="0" smtClean="0"/>
              <a:t>Resultados de posicionamiento en movimiento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10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211322"/>
            <a:ext cx="3329223" cy="4965642"/>
          </a:xfrm>
          <a:prstGeom prst="roundRect">
            <a:avLst>
              <a:gd name="adj" fmla="val 87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117 Imagen" descr="E:\Dropbox\TDUAH_SEFM\Presentaciones Previas\3-IPIN 2017 - Japon\Imagenes\ZC_AllPos_28rpm.ep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46" y="1953646"/>
            <a:ext cx="5301953" cy="4095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9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dirty="0" smtClean="0"/>
              <a:t>Modelado </a:t>
            </a:r>
            <a:r>
              <a:rPr lang="es-AR" dirty="0" smtClean="0"/>
              <a:t>en entornos subacuáticos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0" y="1825625"/>
            <a:ext cx="5472608" cy="3182185"/>
          </a:xfrm>
          <a:prstGeom prst="rect">
            <a:avLst/>
          </a:prstGeom>
        </p:spPr>
      </p:pic>
      <p:pic>
        <p:nvPicPr>
          <p:cNvPr id="8" name="Picture 2" descr="D:\Dropbox\Underwater\MATLAB\datos_Santiago\ray_tracing_200m_40rays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r="6435"/>
          <a:stretch/>
        </p:blipFill>
        <p:spPr bwMode="auto">
          <a:xfrm>
            <a:off x="5818354" y="3174165"/>
            <a:ext cx="6048081" cy="299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Pruebas en entornos subacuáticos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15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85" y="1357630"/>
            <a:ext cx="3240359" cy="46752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5" y="4295986"/>
            <a:ext cx="3995935" cy="20603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6" y="1357630"/>
            <a:ext cx="4982073" cy="28052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41" y="1325563"/>
            <a:ext cx="3586843" cy="478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Pero no todo es estudio…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0376" y="1690688"/>
            <a:ext cx="7014949" cy="3251342"/>
          </a:xfrm>
        </p:spPr>
        <p:txBody>
          <a:bodyPr/>
          <a:lstStyle/>
          <a:p>
            <a:r>
              <a:rPr lang="es-AR" dirty="0" smtClean="0"/>
              <a:t>Convivencia en una residencia universitaria.</a:t>
            </a:r>
          </a:p>
          <a:p>
            <a:r>
              <a:rPr lang="es-AR" dirty="0" smtClean="0"/>
              <a:t>Intercambio cultural.</a:t>
            </a:r>
          </a:p>
          <a:p>
            <a:r>
              <a:rPr lang="es-AR" dirty="0"/>
              <a:t>Contactos </a:t>
            </a:r>
            <a:r>
              <a:rPr lang="es-AR" dirty="0" smtClean="0"/>
              <a:t>internacionales.</a:t>
            </a:r>
          </a:p>
          <a:p>
            <a:r>
              <a:rPr lang="es-AR" dirty="0" smtClean="0"/>
              <a:t>Oportunidad de viajar y hacer turismo.</a:t>
            </a:r>
          </a:p>
          <a:p>
            <a:r>
              <a:rPr lang="es-AR" dirty="0" smtClean="0"/>
              <a:t>Reuniones </a:t>
            </a:r>
            <a:r>
              <a:rPr lang="es-AR" dirty="0" err="1" smtClean="0"/>
              <a:t>semanalas</a:t>
            </a:r>
            <a:r>
              <a:rPr lang="es-AR" dirty="0" smtClean="0"/>
              <a:t> de trabajo.</a:t>
            </a:r>
            <a:endParaRPr lang="es-AR" dirty="0" smtClean="0"/>
          </a:p>
          <a:p>
            <a:r>
              <a:rPr lang="es-AR" dirty="0" smtClean="0"/>
              <a:t>Aprender nuevas metodologías de trabajo.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16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8" name="Marcador de contenid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54" y="1441292"/>
            <a:ext cx="8580092" cy="48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2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17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0"/>
          <a:stretch/>
        </p:blipFill>
        <p:spPr>
          <a:xfrm>
            <a:off x="0" y="653143"/>
            <a:ext cx="3737428" cy="2231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71" y="653143"/>
            <a:ext cx="4296229" cy="24166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029" y="92981"/>
            <a:ext cx="4463142" cy="22315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9" y="3094037"/>
            <a:ext cx="5427537" cy="305298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351" y="3094037"/>
            <a:ext cx="5799667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lum bright="44000" contrast="-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56" y="2324806"/>
            <a:ext cx="5743148" cy="2731296"/>
          </a:xfrm>
          <a:prstGeom prst="rect">
            <a:avLst/>
          </a:prstGeom>
          <a:effectLst/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6256104"/>
            <a:ext cx="9144000" cy="406809"/>
          </a:xfrm>
        </p:spPr>
        <p:txBody>
          <a:bodyPr/>
          <a:lstStyle/>
          <a:p>
            <a:r>
              <a:rPr lang="es-AR" sz="2000" b="1" dirty="0" smtClean="0"/>
              <a:t>28 de Noviembre </a:t>
            </a:r>
            <a:r>
              <a:rPr lang="es-AR" sz="2000" b="1" dirty="0" smtClean="0"/>
              <a:t>de 2019</a:t>
            </a:r>
            <a:endParaRPr lang="es-AR" sz="2000" b="1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90600" y="323851"/>
            <a:ext cx="10210800" cy="1854574"/>
          </a:xfrm>
        </p:spPr>
        <p:txBody>
          <a:bodyPr>
            <a:normAutofit/>
          </a:bodyPr>
          <a:lstStyle/>
          <a:p>
            <a:r>
              <a:rPr lang="es-AR" b="1" dirty="0" smtClean="0"/>
              <a:t>Muchas gracias por su atención!</a:t>
            </a:r>
            <a:br>
              <a:rPr lang="es-AR" b="1" dirty="0" smtClean="0"/>
            </a:br>
            <a:r>
              <a:rPr lang="es-AR" b="1" dirty="0" smtClean="0"/>
              <a:t>¿</a:t>
            </a:r>
            <a:r>
              <a:rPr lang="es-AR" b="1" dirty="0" smtClean="0"/>
              <a:t>Alguna </a:t>
            </a:r>
            <a:r>
              <a:rPr lang="es-AR" b="1" dirty="0" smtClean="0"/>
              <a:t>Pregunta?</a:t>
            </a:r>
            <a:endParaRPr lang="es-AR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90454"/>
            <a:ext cx="1443003" cy="17710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09" y="4820221"/>
            <a:ext cx="3542254" cy="13725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69" y="3976934"/>
            <a:ext cx="3136734" cy="1198078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93060" y="2451336"/>
            <a:ext cx="10936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b="1" dirty="0"/>
              <a:t>Mg. Ing. Santiago Murano</a:t>
            </a:r>
          </a:p>
          <a:p>
            <a:pPr algn="ctr"/>
            <a:r>
              <a:rPr lang="es-AR" sz="2400" b="1" dirty="0"/>
              <a:t>Docente e investigador de la Univ. </a:t>
            </a:r>
            <a:r>
              <a:rPr lang="es-AR" sz="2400" b="1" dirty="0" err="1"/>
              <a:t>Nac</a:t>
            </a:r>
            <a:r>
              <a:rPr lang="es-AR" sz="2400" b="1" dirty="0"/>
              <a:t>. de la Patagonia San Juan Bosco</a:t>
            </a:r>
          </a:p>
        </p:txBody>
      </p:sp>
    </p:spTree>
    <p:extLst>
      <p:ext uri="{BB962C8B-B14F-4D97-AF65-F5344CB8AC3E}">
        <p14:creationId xmlns:p14="http://schemas.microsoft.com/office/powerpoint/2010/main" val="42529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INDICE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0500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AR" sz="3200" dirty="0" smtClean="0"/>
              <a:t>Introducción</a:t>
            </a:r>
          </a:p>
          <a:p>
            <a:pPr>
              <a:lnSpc>
                <a:spcPct val="150000"/>
              </a:lnSpc>
            </a:pPr>
            <a:r>
              <a:rPr lang="es-AR" sz="3200" dirty="0" smtClean="0"/>
              <a:t>Que es un doctorado?</a:t>
            </a:r>
          </a:p>
          <a:p>
            <a:pPr>
              <a:lnSpc>
                <a:spcPct val="150000"/>
              </a:lnSpc>
            </a:pPr>
            <a:r>
              <a:rPr lang="es-AR" sz="3200" dirty="0" smtClean="0"/>
              <a:t>Sistema de posicionamiento</a:t>
            </a:r>
          </a:p>
          <a:p>
            <a:pPr>
              <a:lnSpc>
                <a:spcPct val="150000"/>
              </a:lnSpc>
            </a:pPr>
            <a:r>
              <a:rPr lang="es-AR" sz="3200" dirty="0" smtClean="0"/>
              <a:t>Simulaciones y modelos</a:t>
            </a:r>
          </a:p>
          <a:p>
            <a:pPr>
              <a:lnSpc>
                <a:spcPct val="150000"/>
              </a:lnSpc>
            </a:pPr>
            <a:r>
              <a:rPr lang="es-AR" sz="3200" dirty="0" smtClean="0"/>
              <a:t>Pruebas reales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2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15839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Resumen de mis estudios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Graduado de Ingeniería Electrónica (UNPSJB) 	Nov. 2012</a:t>
            </a:r>
          </a:p>
          <a:p>
            <a:r>
              <a:rPr lang="es-AR" dirty="0" smtClean="0"/>
              <a:t>Máster </a:t>
            </a:r>
            <a:r>
              <a:rPr lang="es-AR" dirty="0" smtClean="0"/>
              <a:t>en Electrónica </a:t>
            </a:r>
            <a:r>
              <a:rPr lang="es-AR" dirty="0"/>
              <a:t>(UAH) </a:t>
            </a:r>
            <a:r>
              <a:rPr lang="es-AR" dirty="0" smtClean="0"/>
              <a:t>	</a:t>
            </a:r>
            <a:r>
              <a:rPr lang="es-AR" dirty="0" smtClean="0"/>
              <a:t>			</a:t>
            </a:r>
            <a:r>
              <a:rPr lang="es-AR" dirty="0" err="1" smtClean="0"/>
              <a:t>Sep</a:t>
            </a:r>
            <a:r>
              <a:rPr lang="es-AR" dirty="0" smtClean="0"/>
              <a:t> </a:t>
            </a:r>
            <a:r>
              <a:rPr lang="es-AR" dirty="0" smtClean="0"/>
              <a:t>2013 a Jul. 2014</a:t>
            </a:r>
          </a:p>
          <a:p>
            <a:r>
              <a:rPr lang="es-AR" dirty="0" smtClean="0"/>
              <a:t>Doctorado en </a:t>
            </a:r>
            <a:r>
              <a:rPr lang="es-AR" dirty="0" smtClean="0"/>
              <a:t>curso</a:t>
            </a:r>
            <a:endParaRPr lang="es-AR" dirty="0" smtClean="0"/>
          </a:p>
          <a:p>
            <a:pPr lvl="1"/>
            <a:r>
              <a:rPr lang="es-AR" dirty="0" smtClean="0"/>
              <a:t>Doctorado en Electrónica (UAH)			Inicio en Nov 2016 </a:t>
            </a:r>
          </a:p>
          <a:p>
            <a:pPr lvl="1"/>
            <a:r>
              <a:rPr lang="es-AR" dirty="0" smtClean="0"/>
              <a:t>Doctorado en Ciencias de la Ingeniería (UNPSJB)	Inicio en </a:t>
            </a:r>
            <a:r>
              <a:rPr lang="es-AR" dirty="0" err="1" smtClean="0"/>
              <a:t>May</a:t>
            </a:r>
            <a:r>
              <a:rPr lang="es-AR" dirty="0" smtClean="0"/>
              <a:t> 2017</a:t>
            </a:r>
          </a:p>
          <a:p>
            <a:r>
              <a:rPr lang="es-AR" dirty="0" smtClean="0"/>
              <a:t>Convenio de Co-Tutela </a:t>
            </a:r>
            <a:r>
              <a:rPr lang="es-AR" dirty="0" smtClean="0"/>
              <a:t>UAH-UNPSJB</a:t>
            </a:r>
          </a:p>
          <a:p>
            <a:endParaRPr lang="es-AR" dirty="0"/>
          </a:p>
          <a:p>
            <a:r>
              <a:rPr lang="es-AR" dirty="0" smtClean="0"/>
              <a:t>Docente de la Facultad de Ingeniería:</a:t>
            </a:r>
          </a:p>
          <a:p>
            <a:pPr lvl="1"/>
            <a:r>
              <a:rPr lang="es-AR" dirty="0" smtClean="0"/>
              <a:t>Sistemas Digitales I (3</a:t>
            </a:r>
            <a:r>
              <a:rPr lang="es-AR" baseline="30000" dirty="0" smtClean="0"/>
              <a:t>er</a:t>
            </a:r>
            <a:r>
              <a:rPr lang="es-AR" dirty="0" smtClean="0"/>
              <a:t> año)</a:t>
            </a:r>
          </a:p>
          <a:p>
            <a:pPr lvl="1"/>
            <a:r>
              <a:rPr lang="es-AR" dirty="0" smtClean="0"/>
              <a:t>Comunicaciones II (5</a:t>
            </a:r>
            <a:r>
              <a:rPr lang="es-AR" baseline="30000" dirty="0"/>
              <a:t>to</a:t>
            </a:r>
            <a:r>
              <a:rPr lang="es-AR" dirty="0" smtClean="0"/>
              <a:t> año)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3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709" y="2937801"/>
            <a:ext cx="946027" cy="1063493"/>
          </a:xfrm>
          <a:prstGeom prst="rect">
            <a:avLst/>
          </a:prstGeom>
        </p:spPr>
      </p:pic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9416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>
            <a:off x="3438523" y="2014554"/>
            <a:ext cx="800557" cy="810959"/>
          </a:xfrm>
          <a:custGeom>
            <a:avLst/>
            <a:gdLst>
              <a:gd name="connsiteX0" fmla="*/ 0 w 604139"/>
              <a:gd name="connsiteY0" fmla="*/ 314080 h 628405"/>
              <a:gd name="connsiteX1" fmla="*/ 590550 w 604139"/>
              <a:gd name="connsiteY1" fmla="*/ 9280 h 628405"/>
              <a:gd name="connsiteX2" fmla="*/ 438150 w 604139"/>
              <a:gd name="connsiteY2" fmla="*/ 628405 h 628405"/>
              <a:gd name="connsiteX0" fmla="*/ 0 w 484142"/>
              <a:gd name="connsiteY0" fmla="*/ 176354 h 490679"/>
              <a:gd name="connsiteX1" fmla="*/ 459582 w 484142"/>
              <a:gd name="connsiteY1" fmla="*/ 23954 h 490679"/>
              <a:gd name="connsiteX2" fmla="*/ 438150 w 484142"/>
              <a:gd name="connsiteY2" fmla="*/ 490679 h 490679"/>
              <a:gd name="connsiteX0" fmla="*/ 0 w 484678"/>
              <a:gd name="connsiteY0" fmla="*/ 175308 h 475345"/>
              <a:gd name="connsiteX1" fmla="*/ 459582 w 484678"/>
              <a:gd name="connsiteY1" fmla="*/ 22908 h 475345"/>
              <a:gd name="connsiteX2" fmla="*/ 440531 w 484678"/>
              <a:gd name="connsiteY2" fmla="*/ 475345 h 475345"/>
              <a:gd name="connsiteX0" fmla="*/ 0 w 477829"/>
              <a:gd name="connsiteY0" fmla="*/ 173914 h 454901"/>
              <a:gd name="connsiteX1" fmla="*/ 459582 w 477829"/>
              <a:gd name="connsiteY1" fmla="*/ 21514 h 454901"/>
              <a:gd name="connsiteX2" fmla="*/ 404812 w 477829"/>
              <a:gd name="connsiteY2" fmla="*/ 454901 h 454901"/>
              <a:gd name="connsiteX0" fmla="*/ 0 w 419633"/>
              <a:gd name="connsiteY0" fmla="*/ 122815 h 403802"/>
              <a:gd name="connsiteX1" fmla="*/ 390526 w 419633"/>
              <a:gd name="connsiteY1" fmla="*/ 46615 h 403802"/>
              <a:gd name="connsiteX2" fmla="*/ 404812 w 419633"/>
              <a:gd name="connsiteY2" fmla="*/ 403802 h 403802"/>
              <a:gd name="connsiteX0" fmla="*/ 0 w 649821"/>
              <a:gd name="connsiteY0" fmla="*/ 310266 h 591253"/>
              <a:gd name="connsiteX1" fmla="*/ 640557 w 649821"/>
              <a:gd name="connsiteY1" fmla="*/ 7847 h 591253"/>
              <a:gd name="connsiteX2" fmla="*/ 404812 w 649821"/>
              <a:gd name="connsiteY2" fmla="*/ 591253 h 591253"/>
              <a:gd name="connsiteX0" fmla="*/ 0 w 404812"/>
              <a:gd name="connsiteY0" fmla="*/ 90841 h 371828"/>
              <a:gd name="connsiteX1" fmla="*/ 347664 w 404812"/>
              <a:gd name="connsiteY1" fmla="*/ 90841 h 371828"/>
              <a:gd name="connsiteX2" fmla="*/ 404812 w 404812"/>
              <a:gd name="connsiteY2" fmla="*/ 371828 h 371828"/>
              <a:gd name="connsiteX0" fmla="*/ 0 w 844230"/>
              <a:gd name="connsiteY0" fmla="*/ 170154 h 451141"/>
              <a:gd name="connsiteX1" fmla="*/ 838202 w 844230"/>
              <a:gd name="connsiteY1" fmla="*/ 22517 h 451141"/>
              <a:gd name="connsiteX2" fmla="*/ 404812 w 844230"/>
              <a:gd name="connsiteY2" fmla="*/ 451141 h 451141"/>
              <a:gd name="connsiteX0" fmla="*/ 0 w 715078"/>
              <a:gd name="connsiteY0" fmla="*/ 466460 h 747447"/>
              <a:gd name="connsiteX1" fmla="*/ 707234 w 715078"/>
              <a:gd name="connsiteY1" fmla="*/ 4498 h 747447"/>
              <a:gd name="connsiteX2" fmla="*/ 404812 w 715078"/>
              <a:gd name="connsiteY2" fmla="*/ 747447 h 747447"/>
              <a:gd name="connsiteX0" fmla="*/ 0 w 1073465"/>
              <a:gd name="connsiteY0" fmla="*/ 849920 h 1130907"/>
              <a:gd name="connsiteX1" fmla="*/ 1069184 w 1073465"/>
              <a:gd name="connsiteY1" fmla="*/ 2195 h 1130907"/>
              <a:gd name="connsiteX2" fmla="*/ 404812 w 1073465"/>
              <a:gd name="connsiteY2" fmla="*/ 1130907 h 1130907"/>
              <a:gd name="connsiteX0" fmla="*/ 0 w 1069188"/>
              <a:gd name="connsiteY0" fmla="*/ 863304 h 1144291"/>
              <a:gd name="connsiteX1" fmla="*/ 392908 w 1069188"/>
              <a:gd name="connsiteY1" fmla="*/ 511206 h 1144291"/>
              <a:gd name="connsiteX2" fmla="*/ 1069184 w 1069188"/>
              <a:gd name="connsiteY2" fmla="*/ 15579 h 1144291"/>
              <a:gd name="connsiteX3" fmla="*/ 404812 w 1069188"/>
              <a:gd name="connsiteY3" fmla="*/ 1144291 h 1144291"/>
              <a:gd name="connsiteX0" fmla="*/ 0 w 1077395"/>
              <a:gd name="connsiteY0" fmla="*/ 848129 h 1129116"/>
              <a:gd name="connsiteX1" fmla="*/ 392908 w 1077395"/>
              <a:gd name="connsiteY1" fmla="*/ 496031 h 1129116"/>
              <a:gd name="connsiteX2" fmla="*/ 1069184 w 1077395"/>
              <a:gd name="connsiteY2" fmla="*/ 404 h 1129116"/>
              <a:gd name="connsiteX3" fmla="*/ 745333 w 1077395"/>
              <a:gd name="connsiteY3" fmla="*/ 581756 h 1129116"/>
              <a:gd name="connsiteX4" fmla="*/ 404812 w 1077395"/>
              <a:gd name="connsiteY4" fmla="*/ 1129116 h 1129116"/>
              <a:gd name="connsiteX0" fmla="*/ 0 w 779739"/>
              <a:gd name="connsiteY0" fmla="*/ 617148 h 1129116"/>
              <a:gd name="connsiteX1" fmla="*/ 95252 w 779739"/>
              <a:gd name="connsiteY1" fmla="*/ 496031 h 1129116"/>
              <a:gd name="connsiteX2" fmla="*/ 771528 w 779739"/>
              <a:gd name="connsiteY2" fmla="*/ 404 h 1129116"/>
              <a:gd name="connsiteX3" fmla="*/ 447677 w 779739"/>
              <a:gd name="connsiteY3" fmla="*/ 581756 h 1129116"/>
              <a:gd name="connsiteX4" fmla="*/ 107156 w 779739"/>
              <a:gd name="connsiteY4" fmla="*/ 1129116 h 1129116"/>
              <a:gd name="connsiteX0" fmla="*/ 0 w 771532"/>
              <a:gd name="connsiteY0" fmla="*/ 631564 h 1143532"/>
              <a:gd name="connsiteX1" fmla="*/ 440533 w 771532"/>
              <a:gd name="connsiteY1" fmla="*/ 231840 h 1143532"/>
              <a:gd name="connsiteX2" fmla="*/ 771528 w 771532"/>
              <a:gd name="connsiteY2" fmla="*/ 14820 h 1143532"/>
              <a:gd name="connsiteX3" fmla="*/ 447677 w 771532"/>
              <a:gd name="connsiteY3" fmla="*/ 596172 h 1143532"/>
              <a:gd name="connsiteX4" fmla="*/ 107156 w 771532"/>
              <a:gd name="connsiteY4" fmla="*/ 1143532 h 1143532"/>
              <a:gd name="connsiteX0" fmla="*/ 0 w 771532"/>
              <a:gd name="connsiteY0" fmla="*/ 631564 h 803013"/>
              <a:gd name="connsiteX1" fmla="*/ 440533 w 771532"/>
              <a:gd name="connsiteY1" fmla="*/ 231840 h 803013"/>
              <a:gd name="connsiteX2" fmla="*/ 771528 w 771532"/>
              <a:gd name="connsiteY2" fmla="*/ 14820 h 803013"/>
              <a:gd name="connsiteX3" fmla="*/ 447677 w 771532"/>
              <a:gd name="connsiteY3" fmla="*/ 596172 h 803013"/>
              <a:gd name="connsiteX4" fmla="*/ 261937 w 771532"/>
              <a:gd name="connsiteY4" fmla="*/ 803013 h 803013"/>
              <a:gd name="connsiteX0" fmla="*/ 0 w 779530"/>
              <a:gd name="connsiteY0" fmla="*/ 619706 h 791155"/>
              <a:gd name="connsiteX1" fmla="*/ 440533 w 779530"/>
              <a:gd name="connsiteY1" fmla="*/ 219982 h 791155"/>
              <a:gd name="connsiteX2" fmla="*/ 771528 w 779530"/>
              <a:gd name="connsiteY2" fmla="*/ 2962 h 791155"/>
              <a:gd name="connsiteX3" fmla="*/ 628652 w 779530"/>
              <a:gd name="connsiteY3" fmla="*/ 348570 h 791155"/>
              <a:gd name="connsiteX4" fmla="*/ 261937 w 779530"/>
              <a:gd name="connsiteY4" fmla="*/ 791155 h 791155"/>
              <a:gd name="connsiteX0" fmla="*/ 0 w 780669"/>
              <a:gd name="connsiteY0" fmla="*/ 623892 h 795341"/>
              <a:gd name="connsiteX1" fmla="*/ 421483 w 780669"/>
              <a:gd name="connsiteY1" fmla="*/ 178924 h 795341"/>
              <a:gd name="connsiteX2" fmla="*/ 771528 w 780669"/>
              <a:gd name="connsiteY2" fmla="*/ 7148 h 795341"/>
              <a:gd name="connsiteX3" fmla="*/ 628652 w 780669"/>
              <a:gd name="connsiteY3" fmla="*/ 352756 h 795341"/>
              <a:gd name="connsiteX4" fmla="*/ 261937 w 780669"/>
              <a:gd name="connsiteY4" fmla="*/ 795341 h 795341"/>
              <a:gd name="connsiteX0" fmla="*/ 0 w 800557"/>
              <a:gd name="connsiteY0" fmla="*/ 639510 h 810959"/>
              <a:gd name="connsiteX1" fmla="*/ 421483 w 800557"/>
              <a:gd name="connsiteY1" fmla="*/ 194542 h 810959"/>
              <a:gd name="connsiteX2" fmla="*/ 792960 w 800557"/>
              <a:gd name="connsiteY2" fmla="*/ 6098 h 810959"/>
              <a:gd name="connsiteX3" fmla="*/ 628652 w 800557"/>
              <a:gd name="connsiteY3" fmla="*/ 368374 h 810959"/>
              <a:gd name="connsiteX4" fmla="*/ 261937 w 800557"/>
              <a:gd name="connsiteY4" fmla="*/ 810959 h 81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57" h="810959">
                <a:moveTo>
                  <a:pt x="0" y="639510"/>
                </a:moveTo>
                <a:cubicBezTo>
                  <a:pt x="67469" y="583208"/>
                  <a:pt x="243286" y="335829"/>
                  <a:pt x="421483" y="194542"/>
                </a:cubicBezTo>
                <a:cubicBezTo>
                  <a:pt x="599680" y="53255"/>
                  <a:pt x="758432" y="-22874"/>
                  <a:pt x="792960" y="6098"/>
                </a:cubicBezTo>
                <a:cubicBezTo>
                  <a:pt x="827488" y="35070"/>
                  <a:pt x="739381" y="180255"/>
                  <a:pt x="628652" y="368374"/>
                </a:cubicBezTo>
                <a:cubicBezTo>
                  <a:pt x="517923" y="556493"/>
                  <a:pt x="316309" y="716955"/>
                  <a:pt x="261937" y="810959"/>
                </a:cubicBezTo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orma libre 7"/>
          <p:cNvSpPr/>
          <p:nvPr/>
        </p:nvSpPr>
        <p:spPr>
          <a:xfrm>
            <a:off x="3229767" y="2458315"/>
            <a:ext cx="610510" cy="613290"/>
          </a:xfrm>
          <a:custGeom>
            <a:avLst/>
            <a:gdLst>
              <a:gd name="connsiteX0" fmla="*/ 0 w 604139"/>
              <a:gd name="connsiteY0" fmla="*/ 314080 h 628405"/>
              <a:gd name="connsiteX1" fmla="*/ 590550 w 604139"/>
              <a:gd name="connsiteY1" fmla="*/ 9280 h 628405"/>
              <a:gd name="connsiteX2" fmla="*/ 438150 w 604139"/>
              <a:gd name="connsiteY2" fmla="*/ 628405 h 628405"/>
              <a:gd name="connsiteX0" fmla="*/ 0 w 484142"/>
              <a:gd name="connsiteY0" fmla="*/ 176354 h 490679"/>
              <a:gd name="connsiteX1" fmla="*/ 459582 w 484142"/>
              <a:gd name="connsiteY1" fmla="*/ 23954 h 490679"/>
              <a:gd name="connsiteX2" fmla="*/ 438150 w 484142"/>
              <a:gd name="connsiteY2" fmla="*/ 490679 h 490679"/>
              <a:gd name="connsiteX0" fmla="*/ 0 w 484678"/>
              <a:gd name="connsiteY0" fmla="*/ 175308 h 475345"/>
              <a:gd name="connsiteX1" fmla="*/ 459582 w 484678"/>
              <a:gd name="connsiteY1" fmla="*/ 22908 h 475345"/>
              <a:gd name="connsiteX2" fmla="*/ 440531 w 484678"/>
              <a:gd name="connsiteY2" fmla="*/ 475345 h 475345"/>
              <a:gd name="connsiteX0" fmla="*/ 0 w 477829"/>
              <a:gd name="connsiteY0" fmla="*/ 173914 h 454901"/>
              <a:gd name="connsiteX1" fmla="*/ 459582 w 477829"/>
              <a:gd name="connsiteY1" fmla="*/ 21514 h 454901"/>
              <a:gd name="connsiteX2" fmla="*/ 404812 w 477829"/>
              <a:gd name="connsiteY2" fmla="*/ 454901 h 454901"/>
              <a:gd name="connsiteX0" fmla="*/ 0 w 419633"/>
              <a:gd name="connsiteY0" fmla="*/ 122815 h 403802"/>
              <a:gd name="connsiteX1" fmla="*/ 390526 w 419633"/>
              <a:gd name="connsiteY1" fmla="*/ 46615 h 403802"/>
              <a:gd name="connsiteX2" fmla="*/ 404812 w 419633"/>
              <a:gd name="connsiteY2" fmla="*/ 403802 h 403802"/>
              <a:gd name="connsiteX0" fmla="*/ 0 w 649821"/>
              <a:gd name="connsiteY0" fmla="*/ 310266 h 591253"/>
              <a:gd name="connsiteX1" fmla="*/ 640557 w 649821"/>
              <a:gd name="connsiteY1" fmla="*/ 7847 h 591253"/>
              <a:gd name="connsiteX2" fmla="*/ 404812 w 649821"/>
              <a:gd name="connsiteY2" fmla="*/ 591253 h 591253"/>
              <a:gd name="connsiteX0" fmla="*/ 0 w 404812"/>
              <a:gd name="connsiteY0" fmla="*/ 90841 h 371828"/>
              <a:gd name="connsiteX1" fmla="*/ 347664 w 404812"/>
              <a:gd name="connsiteY1" fmla="*/ 90841 h 371828"/>
              <a:gd name="connsiteX2" fmla="*/ 404812 w 404812"/>
              <a:gd name="connsiteY2" fmla="*/ 371828 h 371828"/>
              <a:gd name="connsiteX0" fmla="*/ 0 w 844230"/>
              <a:gd name="connsiteY0" fmla="*/ 170154 h 451141"/>
              <a:gd name="connsiteX1" fmla="*/ 838202 w 844230"/>
              <a:gd name="connsiteY1" fmla="*/ 22517 h 451141"/>
              <a:gd name="connsiteX2" fmla="*/ 404812 w 844230"/>
              <a:gd name="connsiteY2" fmla="*/ 451141 h 451141"/>
              <a:gd name="connsiteX0" fmla="*/ 0 w 715078"/>
              <a:gd name="connsiteY0" fmla="*/ 466460 h 747447"/>
              <a:gd name="connsiteX1" fmla="*/ 707234 w 715078"/>
              <a:gd name="connsiteY1" fmla="*/ 4498 h 747447"/>
              <a:gd name="connsiteX2" fmla="*/ 404812 w 715078"/>
              <a:gd name="connsiteY2" fmla="*/ 747447 h 747447"/>
              <a:gd name="connsiteX0" fmla="*/ 0 w 711500"/>
              <a:gd name="connsiteY0" fmla="*/ 465511 h 711573"/>
              <a:gd name="connsiteX1" fmla="*/ 707234 w 711500"/>
              <a:gd name="connsiteY1" fmla="*/ 3549 h 711573"/>
              <a:gd name="connsiteX2" fmla="*/ 319087 w 711500"/>
              <a:gd name="connsiteY2" fmla="*/ 711573 h 711573"/>
              <a:gd name="connsiteX0" fmla="*/ 0 w 595346"/>
              <a:gd name="connsiteY0" fmla="*/ 346637 h 592699"/>
              <a:gd name="connsiteX1" fmla="*/ 589759 w 595346"/>
              <a:gd name="connsiteY1" fmla="*/ 5325 h 592699"/>
              <a:gd name="connsiteX2" fmla="*/ 319087 w 595346"/>
              <a:gd name="connsiteY2" fmla="*/ 592699 h 592699"/>
              <a:gd name="connsiteX0" fmla="*/ 0 w 589825"/>
              <a:gd name="connsiteY0" fmla="*/ 367034 h 613096"/>
              <a:gd name="connsiteX1" fmla="*/ 288133 w 589825"/>
              <a:gd name="connsiteY1" fmla="*/ 130794 h 613096"/>
              <a:gd name="connsiteX2" fmla="*/ 589759 w 589825"/>
              <a:gd name="connsiteY2" fmla="*/ 25722 h 613096"/>
              <a:gd name="connsiteX3" fmla="*/ 319087 w 589825"/>
              <a:gd name="connsiteY3" fmla="*/ 613096 h 613096"/>
              <a:gd name="connsiteX0" fmla="*/ 0 w 597785"/>
              <a:gd name="connsiteY0" fmla="*/ 346478 h 592540"/>
              <a:gd name="connsiteX1" fmla="*/ 288133 w 597785"/>
              <a:gd name="connsiteY1" fmla="*/ 110238 h 592540"/>
              <a:gd name="connsiteX2" fmla="*/ 589759 w 597785"/>
              <a:gd name="connsiteY2" fmla="*/ 5166 h 592540"/>
              <a:gd name="connsiteX3" fmla="*/ 494509 w 597785"/>
              <a:gd name="connsiteY3" fmla="*/ 262638 h 592540"/>
              <a:gd name="connsiteX4" fmla="*/ 319087 w 597785"/>
              <a:gd name="connsiteY4" fmla="*/ 592540 h 592540"/>
              <a:gd name="connsiteX0" fmla="*/ 0 w 597785"/>
              <a:gd name="connsiteY0" fmla="*/ 346478 h 587778"/>
              <a:gd name="connsiteX1" fmla="*/ 288133 w 597785"/>
              <a:gd name="connsiteY1" fmla="*/ 110238 h 587778"/>
              <a:gd name="connsiteX2" fmla="*/ 589759 w 597785"/>
              <a:gd name="connsiteY2" fmla="*/ 5166 h 587778"/>
              <a:gd name="connsiteX3" fmla="*/ 494509 w 597785"/>
              <a:gd name="connsiteY3" fmla="*/ 262638 h 587778"/>
              <a:gd name="connsiteX4" fmla="*/ 316706 w 597785"/>
              <a:gd name="connsiteY4" fmla="*/ 587778 h 587778"/>
              <a:gd name="connsiteX0" fmla="*/ 0 w 599443"/>
              <a:gd name="connsiteY0" fmla="*/ 346849 h 588149"/>
              <a:gd name="connsiteX1" fmla="*/ 288133 w 599443"/>
              <a:gd name="connsiteY1" fmla="*/ 110609 h 588149"/>
              <a:gd name="connsiteX2" fmla="*/ 589759 w 599443"/>
              <a:gd name="connsiteY2" fmla="*/ 5537 h 588149"/>
              <a:gd name="connsiteX3" fmla="*/ 506415 w 599443"/>
              <a:gd name="connsiteY3" fmla="*/ 270153 h 588149"/>
              <a:gd name="connsiteX4" fmla="*/ 316706 w 599443"/>
              <a:gd name="connsiteY4" fmla="*/ 588149 h 588149"/>
              <a:gd name="connsiteX0" fmla="*/ 0 w 618530"/>
              <a:gd name="connsiteY0" fmla="*/ 363580 h 604880"/>
              <a:gd name="connsiteX1" fmla="*/ 288133 w 618530"/>
              <a:gd name="connsiteY1" fmla="*/ 127340 h 604880"/>
              <a:gd name="connsiteX2" fmla="*/ 589759 w 618530"/>
              <a:gd name="connsiteY2" fmla="*/ 22268 h 604880"/>
              <a:gd name="connsiteX3" fmla="*/ 506415 w 618530"/>
              <a:gd name="connsiteY3" fmla="*/ 286884 h 604880"/>
              <a:gd name="connsiteX4" fmla="*/ 316706 w 618530"/>
              <a:gd name="connsiteY4" fmla="*/ 604880 h 604880"/>
              <a:gd name="connsiteX0" fmla="*/ 0 w 610510"/>
              <a:gd name="connsiteY0" fmla="*/ 371990 h 613290"/>
              <a:gd name="connsiteX1" fmla="*/ 288133 w 610510"/>
              <a:gd name="connsiteY1" fmla="*/ 135750 h 613290"/>
              <a:gd name="connsiteX2" fmla="*/ 580234 w 610510"/>
              <a:gd name="connsiteY2" fmla="*/ 21153 h 613290"/>
              <a:gd name="connsiteX3" fmla="*/ 506415 w 610510"/>
              <a:gd name="connsiteY3" fmla="*/ 295294 h 613290"/>
              <a:gd name="connsiteX4" fmla="*/ 316706 w 610510"/>
              <a:gd name="connsiteY4" fmla="*/ 613290 h 61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510" h="613290">
                <a:moveTo>
                  <a:pt x="0" y="371990"/>
                </a:moveTo>
                <a:cubicBezTo>
                  <a:pt x="51197" y="336321"/>
                  <a:pt x="189840" y="192635"/>
                  <a:pt x="288133" y="135750"/>
                </a:cubicBezTo>
                <a:cubicBezTo>
                  <a:pt x="386426" y="78865"/>
                  <a:pt x="496229" y="-50682"/>
                  <a:pt x="580234" y="21153"/>
                </a:cubicBezTo>
                <a:cubicBezTo>
                  <a:pt x="664239" y="92988"/>
                  <a:pt x="551527" y="197398"/>
                  <a:pt x="506415" y="295294"/>
                </a:cubicBezTo>
                <a:cubicBezTo>
                  <a:pt x="461303" y="393190"/>
                  <a:pt x="341710" y="556190"/>
                  <a:pt x="316706" y="61329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Elipse 3"/>
          <p:cNvSpPr/>
          <p:nvPr/>
        </p:nvSpPr>
        <p:spPr>
          <a:xfrm>
            <a:off x="1762685" y="2819678"/>
            <a:ext cx="2038350" cy="20383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Forma libre 5"/>
          <p:cNvSpPr/>
          <p:nvPr/>
        </p:nvSpPr>
        <p:spPr>
          <a:xfrm>
            <a:off x="3124200" y="2767429"/>
            <a:ext cx="437536" cy="401312"/>
          </a:xfrm>
          <a:custGeom>
            <a:avLst/>
            <a:gdLst>
              <a:gd name="connsiteX0" fmla="*/ 0 w 604139"/>
              <a:gd name="connsiteY0" fmla="*/ 314080 h 628405"/>
              <a:gd name="connsiteX1" fmla="*/ 590550 w 604139"/>
              <a:gd name="connsiteY1" fmla="*/ 9280 h 628405"/>
              <a:gd name="connsiteX2" fmla="*/ 438150 w 604139"/>
              <a:gd name="connsiteY2" fmla="*/ 628405 h 628405"/>
              <a:gd name="connsiteX0" fmla="*/ 0 w 484142"/>
              <a:gd name="connsiteY0" fmla="*/ 176354 h 490679"/>
              <a:gd name="connsiteX1" fmla="*/ 459582 w 484142"/>
              <a:gd name="connsiteY1" fmla="*/ 23954 h 490679"/>
              <a:gd name="connsiteX2" fmla="*/ 438150 w 484142"/>
              <a:gd name="connsiteY2" fmla="*/ 490679 h 490679"/>
              <a:gd name="connsiteX0" fmla="*/ 0 w 484678"/>
              <a:gd name="connsiteY0" fmla="*/ 175308 h 475345"/>
              <a:gd name="connsiteX1" fmla="*/ 459582 w 484678"/>
              <a:gd name="connsiteY1" fmla="*/ 22908 h 475345"/>
              <a:gd name="connsiteX2" fmla="*/ 440531 w 484678"/>
              <a:gd name="connsiteY2" fmla="*/ 475345 h 475345"/>
              <a:gd name="connsiteX0" fmla="*/ 0 w 477829"/>
              <a:gd name="connsiteY0" fmla="*/ 173914 h 454901"/>
              <a:gd name="connsiteX1" fmla="*/ 459582 w 477829"/>
              <a:gd name="connsiteY1" fmla="*/ 21514 h 454901"/>
              <a:gd name="connsiteX2" fmla="*/ 404812 w 477829"/>
              <a:gd name="connsiteY2" fmla="*/ 454901 h 454901"/>
              <a:gd name="connsiteX0" fmla="*/ 0 w 419633"/>
              <a:gd name="connsiteY0" fmla="*/ 122815 h 403802"/>
              <a:gd name="connsiteX1" fmla="*/ 390526 w 419633"/>
              <a:gd name="connsiteY1" fmla="*/ 46615 h 403802"/>
              <a:gd name="connsiteX2" fmla="*/ 404812 w 419633"/>
              <a:gd name="connsiteY2" fmla="*/ 403802 h 403802"/>
              <a:gd name="connsiteX0" fmla="*/ 0 w 432421"/>
              <a:gd name="connsiteY0" fmla="*/ 118471 h 408983"/>
              <a:gd name="connsiteX1" fmla="*/ 402432 w 432421"/>
              <a:gd name="connsiteY1" fmla="*/ 51796 h 408983"/>
              <a:gd name="connsiteX2" fmla="*/ 416718 w 432421"/>
              <a:gd name="connsiteY2" fmla="*/ 408983 h 408983"/>
              <a:gd name="connsiteX0" fmla="*/ 0 w 360808"/>
              <a:gd name="connsiteY0" fmla="*/ 101846 h 435221"/>
              <a:gd name="connsiteX1" fmla="*/ 335757 w 360808"/>
              <a:gd name="connsiteY1" fmla="*/ 78034 h 435221"/>
              <a:gd name="connsiteX2" fmla="*/ 350043 w 360808"/>
              <a:gd name="connsiteY2" fmla="*/ 435221 h 435221"/>
              <a:gd name="connsiteX0" fmla="*/ 0 w 437536"/>
              <a:gd name="connsiteY0" fmla="*/ 125087 h 401312"/>
              <a:gd name="connsiteX1" fmla="*/ 407195 w 437536"/>
              <a:gd name="connsiteY1" fmla="*/ 44125 h 401312"/>
              <a:gd name="connsiteX2" fmla="*/ 421481 w 437536"/>
              <a:gd name="connsiteY2" fmla="*/ 401312 h 401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536" h="401312">
                <a:moveTo>
                  <a:pt x="0" y="125087"/>
                </a:moveTo>
                <a:cubicBezTo>
                  <a:pt x="258762" y="-53507"/>
                  <a:pt x="336948" y="-1912"/>
                  <a:pt x="407195" y="44125"/>
                </a:cubicBezTo>
                <a:cubicBezTo>
                  <a:pt x="477442" y="90163"/>
                  <a:pt x="400844" y="288600"/>
                  <a:pt x="421481" y="401312"/>
                </a:cubicBezTo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Elipse 10"/>
          <p:cNvSpPr/>
          <p:nvPr/>
        </p:nvSpPr>
        <p:spPr>
          <a:xfrm>
            <a:off x="2197489" y="3254482"/>
            <a:ext cx="1168742" cy="116874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Que es un doctorado?</a:t>
            </a:r>
            <a:endParaRPr lang="es-AR" dirty="0"/>
          </a:p>
        </p:txBody>
      </p:sp>
      <p:sp>
        <p:nvSpPr>
          <p:cNvPr id="40" name="Marcador de número de diapositiva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4</a:t>
            </a:fld>
            <a:endParaRPr lang="es-AR"/>
          </a:p>
        </p:txBody>
      </p:sp>
      <p:sp>
        <p:nvSpPr>
          <p:cNvPr id="39" name="Marcador de pie de página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/>
          </a:p>
        </p:txBody>
      </p:sp>
      <p:sp>
        <p:nvSpPr>
          <p:cNvPr id="10" name="Elipse 9"/>
          <p:cNvSpPr/>
          <p:nvPr/>
        </p:nvSpPr>
        <p:spPr>
          <a:xfrm>
            <a:off x="2526366" y="3583359"/>
            <a:ext cx="510989" cy="510989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Elipse 11"/>
          <p:cNvSpPr/>
          <p:nvPr/>
        </p:nvSpPr>
        <p:spPr>
          <a:xfrm>
            <a:off x="406773" y="1463766"/>
            <a:ext cx="4750174" cy="47501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156947" y="5610500"/>
            <a:ext cx="360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Conocimiento de toda la humanidad</a:t>
            </a:r>
            <a:endParaRPr lang="es-AR" dirty="0"/>
          </a:p>
        </p:txBody>
      </p:sp>
      <p:sp>
        <p:nvSpPr>
          <p:cNvPr id="42" name="CuadroTexto 41"/>
          <p:cNvSpPr txBox="1"/>
          <p:nvPr/>
        </p:nvSpPr>
        <p:spPr>
          <a:xfrm>
            <a:off x="5520018" y="5196340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Educación Primaria</a:t>
            </a:r>
            <a:endParaRPr lang="es-AR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033247" y="4782180"/>
            <a:ext cx="222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Educación Secundaria</a:t>
            </a:r>
            <a:endParaRPr lang="es-AR" dirty="0"/>
          </a:p>
        </p:txBody>
      </p:sp>
      <p:sp>
        <p:nvSpPr>
          <p:cNvPr id="44" name="CuadroTexto 43"/>
          <p:cNvSpPr txBox="1"/>
          <p:nvPr/>
        </p:nvSpPr>
        <p:spPr>
          <a:xfrm>
            <a:off x="5156947" y="1593750"/>
            <a:ext cx="441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Investigación y lectura de artículos científicos</a:t>
            </a:r>
            <a:endParaRPr lang="es-AR" dirty="0"/>
          </a:p>
        </p:txBody>
      </p:sp>
      <p:sp>
        <p:nvSpPr>
          <p:cNvPr id="45" name="CuadroTexto 44"/>
          <p:cNvSpPr txBox="1"/>
          <p:nvPr/>
        </p:nvSpPr>
        <p:spPr>
          <a:xfrm>
            <a:off x="5520018" y="1960577"/>
            <a:ext cx="259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Master de especialización</a:t>
            </a:r>
            <a:endParaRPr lang="es-AR" dirty="0"/>
          </a:p>
        </p:txBody>
      </p:sp>
      <p:sp>
        <p:nvSpPr>
          <p:cNvPr id="46" name="CuadroTexto 45"/>
          <p:cNvSpPr txBox="1"/>
          <p:nvPr/>
        </p:nvSpPr>
        <p:spPr>
          <a:xfrm>
            <a:off x="6033247" y="2337095"/>
            <a:ext cx="1759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Carrera de grado</a:t>
            </a:r>
            <a:endParaRPr lang="es-AR" dirty="0"/>
          </a:p>
        </p:txBody>
      </p:sp>
      <p:cxnSp>
        <p:nvCxnSpPr>
          <p:cNvPr id="48" name="Conector recto de flecha 47"/>
          <p:cNvCxnSpPr>
            <a:stCxn id="37" idx="1"/>
          </p:cNvCxnSpPr>
          <p:nvPr/>
        </p:nvCxnSpPr>
        <p:spPr>
          <a:xfrm flipH="1" flipV="1">
            <a:off x="4598894" y="5468090"/>
            <a:ext cx="558053" cy="327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>
            <a:stCxn id="42" idx="1"/>
          </p:cNvCxnSpPr>
          <p:nvPr/>
        </p:nvCxnSpPr>
        <p:spPr>
          <a:xfrm flipH="1" flipV="1">
            <a:off x="3037356" y="4051636"/>
            <a:ext cx="2482662" cy="13293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43" idx="1"/>
          </p:cNvCxnSpPr>
          <p:nvPr/>
        </p:nvCxnSpPr>
        <p:spPr>
          <a:xfrm flipH="1" flipV="1">
            <a:off x="3366231" y="4051636"/>
            <a:ext cx="2667016" cy="915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stCxn id="46" idx="1"/>
          </p:cNvCxnSpPr>
          <p:nvPr/>
        </p:nvCxnSpPr>
        <p:spPr>
          <a:xfrm flipH="1">
            <a:off x="3742197" y="2521761"/>
            <a:ext cx="2291050" cy="7870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/>
          <p:cNvCxnSpPr>
            <a:stCxn id="45" idx="1"/>
          </p:cNvCxnSpPr>
          <p:nvPr/>
        </p:nvCxnSpPr>
        <p:spPr>
          <a:xfrm flipH="1">
            <a:off x="3838522" y="2145243"/>
            <a:ext cx="1681496" cy="691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>
            <a:stCxn id="44" idx="1"/>
          </p:cNvCxnSpPr>
          <p:nvPr/>
        </p:nvCxnSpPr>
        <p:spPr>
          <a:xfrm flipH="1">
            <a:off x="4297919" y="1778416"/>
            <a:ext cx="859028" cy="479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7501138" y="3367538"/>
            <a:ext cx="2358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 smtClean="0"/>
              <a:t>Y DESPUÉS??</a:t>
            </a:r>
            <a:endParaRPr lang="es-AR" sz="3200" dirty="0"/>
          </a:p>
        </p:txBody>
      </p:sp>
      <p:sp>
        <p:nvSpPr>
          <p:cNvPr id="67" name="Rectángulo 66"/>
          <p:cNvSpPr/>
          <p:nvPr/>
        </p:nvSpPr>
        <p:spPr>
          <a:xfrm>
            <a:off x="3342968" y="1463765"/>
            <a:ext cx="1663821" cy="150431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67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  <p:bldP spid="6" grpId="0" animBg="1"/>
      <p:bldP spid="11" grpId="0" animBg="1"/>
      <p:bldP spid="10" grpId="0" animBg="1"/>
      <p:bldP spid="12" grpId="0" animBg="1"/>
      <p:bldP spid="37" grpId="0"/>
      <p:bldP spid="42" grpId="0"/>
      <p:bldP spid="43" grpId="0"/>
      <p:bldP spid="44" grpId="0"/>
      <p:bldP spid="45" grpId="0"/>
      <p:bldP spid="46" grpId="0"/>
      <p:bldP spid="66" grpId="0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Que es un doctorado?</a:t>
            </a:r>
            <a:endParaRPr lang="es-AR" dirty="0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>
          <a:xfrm>
            <a:off x="6479851" y="1473710"/>
            <a:ext cx="5683347" cy="3126203"/>
          </a:xfrm>
        </p:spPr>
        <p:txBody>
          <a:bodyPr/>
          <a:lstStyle/>
          <a:p>
            <a:r>
              <a:rPr lang="es-AR" dirty="0" smtClean="0"/>
              <a:t>Una vez en el límite del conocimiento, hay que enfocarse en un área específica.</a:t>
            </a:r>
          </a:p>
          <a:p>
            <a:r>
              <a:rPr lang="es-AR" dirty="0" smtClean="0"/>
              <a:t>Hasta que se empuja ese limite mediante la investigación, expandiendo el área del conocimiento.</a:t>
            </a:r>
            <a:endParaRPr lang="es-AR" dirty="0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5</a:t>
            </a:fld>
            <a:endParaRPr lang="es-AR"/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/>
          </a:p>
        </p:txBody>
      </p:sp>
      <p:grpSp>
        <p:nvGrpSpPr>
          <p:cNvPr id="35" name="Grupo 34"/>
          <p:cNvGrpSpPr/>
          <p:nvPr/>
        </p:nvGrpSpPr>
        <p:grpSpPr>
          <a:xfrm>
            <a:off x="-4897414" y="1690688"/>
            <a:ext cx="11699070" cy="11948874"/>
            <a:chOff x="4459547" y="913871"/>
            <a:chExt cx="5622562" cy="5742618"/>
          </a:xfrm>
        </p:grpSpPr>
        <p:sp>
          <p:nvSpPr>
            <p:cNvPr id="20" name="Arco 19"/>
            <p:cNvSpPr/>
            <p:nvPr/>
          </p:nvSpPr>
          <p:spPr>
            <a:xfrm rot="21343585">
              <a:off x="4459547" y="913871"/>
              <a:ext cx="5622562" cy="5742618"/>
            </a:xfrm>
            <a:prstGeom prst="arc">
              <a:avLst>
                <a:gd name="adj1" fmla="val 15902935"/>
                <a:gd name="adj2" fmla="val 21386461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6453823" y="1392762"/>
              <a:ext cx="2276390" cy="2392418"/>
              <a:chOff x="6199367" y="2263402"/>
              <a:chExt cx="1098211" cy="1154187"/>
            </a:xfrm>
          </p:grpSpPr>
          <p:sp>
            <p:nvSpPr>
              <p:cNvPr id="22" name="Forma libre 21"/>
              <p:cNvSpPr/>
              <p:nvPr/>
            </p:nvSpPr>
            <p:spPr>
              <a:xfrm>
                <a:off x="6497022" y="2263402"/>
                <a:ext cx="800556" cy="810960"/>
              </a:xfrm>
              <a:custGeom>
                <a:avLst/>
                <a:gdLst>
                  <a:gd name="connsiteX0" fmla="*/ 0 w 604139"/>
                  <a:gd name="connsiteY0" fmla="*/ 314080 h 628405"/>
                  <a:gd name="connsiteX1" fmla="*/ 590550 w 604139"/>
                  <a:gd name="connsiteY1" fmla="*/ 9280 h 628405"/>
                  <a:gd name="connsiteX2" fmla="*/ 438150 w 604139"/>
                  <a:gd name="connsiteY2" fmla="*/ 628405 h 628405"/>
                  <a:gd name="connsiteX0" fmla="*/ 0 w 484142"/>
                  <a:gd name="connsiteY0" fmla="*/ 176354 h 490679"/>
                  <a:gd name="connsiteX1" fmla="*/ 459582 w 484142"/>
                  <a:gd name="connsiteY1" fmla="*/ 23954 h 490679"/>
                  <a:gd name="connsiteX2" fmla="*/ 438150 w 484142"/>
                  <a:gd name="connsiteY2" fmla="*/ 490679 h 490679"/>
                  <a:gd name="connsiteX0" fmla="*/ 0 w 484678"/>
                  <a:gd name="connsiteY0" fmla="*/ 175308 h 475345"/>
                  <a:gd name="connsiteX1" fmla="*/ 459582 w 484678"/>
                  <a:gd name="connsiteY1" fmla="*/ 22908 h 475345"/>
                  <a:gd name="connsiteX2" fmla="*/ 440531 w 484678"/>
                  <a:gd name="connsiteY2" fmla="*/ 475345 h 475345"/>
                  <a:gd name="connsiteX0" fmla="*/ 0 w 477829"/>
                  <a:gd name="connsiteY0" fmla="*/ 173914 h 454901"/>
                  <a:gd name="connsiteX1" fmla="*/ 459582 w 477829"/>
                  <a:gd name="connsiteY1" fmla="*/ 21514 h 454901"/>
                  <a:gd name="connsiteX2" fmla="*/ 404812 w 477829"/>
                  <a:gd name="connsiteY2" fmla="*/ 454901 h 454901"/>
                  <a:gd name="connsiteX0" fmla="*/ 0 w 419633"/>
                  <a:gd name="connsiteY0" fmla="*/ 122815 h 403802"/>
                  <a:gd name="connsiteX1" fmla="*/ 390526 w 419633"/>
                  <a:gd name="connsiteY1" fmla="*/ 46615 h 403802"/>
                  <a:gd name="connsiteX2" fmla="*/ 404812 w 419633"/>
                  <a:gd name="connsiteY2" fmla="*/ 403802 h 403802"/>
                  <a:gd name="connsiteX0" fmla="*/ 0 w 649821"/>
                  <a:gd name="connsiteY0" fmla="*/ 310266 h 591253"/>
                  <a:gd name="connsiteX1" fmla="*/ 640557 w 649821"/>
                  <a:gd name="connsiteY1" fmla="*/ 7847 h 591253"/>
                  <a:gd name="connsiteX2" fmla="*/ 404812 w 649821"/>
                  <a:gd name="connsiteY2" fmla="*/ 591253 h 591253"/>
                  <a:gd name="connsiteX0" fmla="*/ 0 w 404812"/>
                  <a:gd name="connsiteY0" fmla="*/ 90841 h 371828"/>
                  <a:gd name="connsiteX1" fmla="*/ 347664 w 404812"/>
                  <a:gd name="connsiteY1" fmla="*/ 90841 h 371828"/>
                  <a:gd name="connsiteX2" fmla="*/ 404812 w 404812"/>
                  <a:gd name="connsiteY2" fmla="*/ 371828 h 371828"/>
                  <a:gd name="connsiteX0" fmla="*/ 0 w 844230"/>
                  <a:gd name="connsiteY0" fmla="*/ 170154 h 451141"/>
                  <a:gd name="connsiteX1" fmla="*/ 838202 w 844230"/>
                  <a:gd name="connsiteY1" fmla="*/ 22517 h 451141"/>
                  <a:gd name="connsiteX2" fmla="*/ 404812 w 844230"/>
                  <a:gd name="connsiteY2" fmla="*/ 451141 h 451141"/>
                  <a:gd name="connsiteX0" fmla="*/ 0 w 715078"/>
                  <a:gd name="connsiteY0" fmla="*/ 466460 h 747447"/>
                  <a:gd name="connsiteX1" fmla="*/ 707234 w 715078"/>
                  <a:gd name="connsiteY1" fmla="*/ 4498 h 747447"/>
                  <a:gd name="connsiteX2" fmla="*/ 404812 w 715078"/>
                  <a:gd name="connsiteY2" fmla="*/ 747447 h 747447"/>
                  <a:gd name="connsiteX0" fmla="*/ 0 w 1073465"/>
                  <a:gd name="connsiteY0" fmla="*/ 849920 h 1130907"/>
                  <a:gd name="connsiteX1" fmla="*/ 1069184 w 1073465"/>
                  <a:gd name="connsiteY1" fmla="*/ 2195 h 1130907"/>
                  <a:gd name="connsiteX2" fmla="*/ 404812 w 1073465"/>
                  <a:gd name="connsiteY2" fmla="*/ 1130907 h 1130907"/>
                  <a:gd name="connsiteX0" fmla="*/ 0 w 1069188"/>
                  <a:gd name="connsiteY0" fmla="*/ 863304 h 1144291"/>
                  <a:gd name="connsiteX1" fmla="*/ 392908 w 1069188"/>
                  <a:gd name="connsiteY1" fmla="*/ 511206 h 1144291"/>
                  <a:gd name="connsiteX2" fmla="*/ 1069184 w 1069188"/>
                  <a:gd name="connsiteY2" fmla="*/ 15579 h 1144291"/>
                  <a:gd name="connsiteX3" fmla="*/ 404812 w 1069188"/>
                  <a:gd name="connsiteY3" fmla="*/ 1144291 h 1144291"/>
                  <a:gd name="connsiteX0" fmla="*/ 0 w 1077395"/>
                  <a:gd name="connsiteY0" fmla="*/ 848129 h 1129116"/>
                  <a:gd name="connsiteX1" fmla="*/ 392908 w 1077395"/>
                  <a:gd name="connsiteY1" fmla="*/ 496031 h 1129116"/>
                  <a:gd name="connsiteX2" fmla="*/ 1069184 w 1077395"/>
                  <a:gd name="connsiteY2" fmla="*/ 404 h 1129116"/>
                  <a:gd name="connsiteX3" fmla="*/ 745333 w 1077395"/>
                  <a:gd name="connsiteY3" fmla="*/ 581756 h 1129116"/>
                  <a:gd name="connsiteX4" fmla="*/ 404812 w 1077395"/>
                  <a:gd name="connsiteY4" fmla="*/ 1129116 h 1129116"/>
                  <a:gd name="connsiteX0" fmla="*/ 0 w 779739"/>
                  <a:gd name="connsiteY0" fmla="*/ 617148 h 1129116"/>
                  <a:gd name="connsiteX1" fmla="*/ 95252 w 779739"/>
                  <a:gd name="connsiteY1" fmla="*/ 496031 h 1129116"/>
                  <a:gd name="connsiteX2" fmla="*/ 771528 w 779739"/>
                  <a:gd name="connsiteY2" fmla="*/ 404 h 1129116"/>
                  <a:gd name="connsiteX3" fmla="*/ 447677 w 779739"/>
                  <a:gd name="connsiteY3" fmla="*/ 581756 h 1129116"/>
                  <a:gd name="connsiteX4" fmla="*/ 107156 w 779739"/>
                  <a:gd name="connsiteY4" fmla="*/ 1129116 h 1129116"/>
                  <a:gd name="connsiteX0" fmla="*/ 0 w 771532"/>
                  <a:gd name="connsiteY0" fmla="*/ 631564 h 1143532"/>
                  <a:gd name="connsiteX1" fmla="*/ 440533 w 771532"/>
                  <a:gd name="connsiteY1" fmla="*/ 231840 h 1143532"/>
                  <a:gd name="connsiteX2" fmla="*/ 771528 w 771532"/>
                  <a:gd name="connsiteY2" fmla="*/ 14820 h 1143532"/>
                  <a:gd name="connsiteX3" fmla="*/ 447677 w 771532"/>
                  <a:gd name="connsiteY3" fmla="*/ 596172 h 1143532"/>
                  <a:gd name="connsiteX4" fmla="*/ 107156 w 771532"/>
                  <a:gd name="connsiteY4" fmla="*/ 1143532 h 1143532"/>
                  <a:gd name="connsiteX0" fmla="*/ 0 w 771532"/>
                  <a:gd name="connsiteY0" fmla="*/ 631564 h 803013"/>
                  <a:gd name="connsiteX1" fmla="*/ 440533 w 771532"/>
                  <a:gd name="connsiteY1" fmla="*/ 231840 h 803013"/>
                  <a:gd name="connsiteX2" fmla="*/ 771528 w 771532"/>
                  <a:gd name="connsiteY2" fmla="*/ 14820 h 803013"/>
                  <a:gd name="connsiteX3" fmla="*/ 447677 w 771532"/>
                  <a:gd name="connsiteY3" fmla="*/ 596172 h 803013"/>
                  <a:gd name="connsiteX4" fmla="*/ 261937 w 771532"/>
                  <a:gd name="connsiteY4" fmla="*/ 803013 h 803013"/>
                  <a:gd name="connsiteX0" fmla="*/ 0 w 779530"/>
                  <a:gd name="connsiteY0" fmla="*/ 619706 h 791155"/>
                  <a:gd name="connsiteX1" fmla="*/ 440533 w 779530"/>
                  <a:gd name="connsiteY1" fmla="*/ 219982 h 791155"/>
                  <a:gd name="connsiteX2" fmla="*/ 771528 w 779530"/>
                  <a:gd name="connsiteY2" fmla="*/ 2962 h 791155"/>
                  <a:gd name="connsiteX3" fmla="*/ 628652 w 779530"/>
                  <a:gd name="connsiteY3" fmla="*/ 348570 h 791155"/>
                  <a:gd name="connsiteX4" fmla="*/ 261937 w 779530"/>
                  <a:gd name="connsiteY4" fmla="*/ 791155 h 791155"/>
                  <a:gd name="connsiteX0" fmla="*/ 0 w 780669"/>
                  <a:gd name="connsiteY0" fmla="*/ 623892 h 795341"/>
                  <a:gd name="connsiteX1" fmla="*/ 421483 w 780669"/>
                  <a:gd name="connsiteY1" fmla="*/ 178924 h 795341"/>
                  <a:gd name="connsiteX2" fmla="*/ 771528 w 780669"/>
                  <a:gd name="connsiteY2" fmla="*/ 7148 h 795341"/>
                  <a:gd name="connsiteX3" fmla="*/ 628652 w 780669"/>
                  <a:gd name="connsiteY3" fmla="*/ 352756 h 795341"/>
                  <a:gd name="connsiteX4" fmla="*/ 261937 w 780669"/>
                  <a:gd name="connsiteY4" fmla="*/ 795341 h 795341"/>
                  <a:gd name="connsiteX0" fmla="*/ 0 w 800557"/>
                  <a:gd name="connsiteY0" fmla="*/ 639510 h 810959"/>
                  <a:gd name="connsiteX1" fmla="*/ 421483 w 800557"/>
                  <a:gd name="connsiteY1" fmla="*/ 194542 h 810959"/>
                  <a:gd name="connsiteX2" fmla="*/ 792960 w 800557"/>
                  <a:gd name="connsiteY2" fmla="*/ 6098 h 810959"/>
                  <a:gd name="connsiteX3" fmla="*/ 628652 w 800557"/>
                  <a:gd name="connsiteY3" fmla="*/ 368374 h 810959"/>
                  <a:gd name="connsiteX4" fmla="*/ 261937 w 800557"/>
                  <a:gd name="connsiteY4" fmla="*/ 810959 h 81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0557" h="810959">
                    <a:moveTo>
                      <a:pt x="0" y="639510"/>
                    </a:moveTo>
                    <a:cubicBezTo>
                      <a:pt x="67469" y="583208"/>
                      <a:pt x="243286" y="335829"/>
                      <a:pt x="421483" y="194542"/>
                    </a:cubicBezTo>
                    <a:cubicBezTo>
                      <a:pt x="599680" y="53255"/>
                      <a:pt x="758432" y="-22874"/>
                      <a:pt x="792960" y="6098"/>
                    </a:cubicBezTo>
                    <a:cubicBezTo>
                      <a:pt x="827488" y="35070"/>
                      <a:pt x="739381" y="180255"/>
                      <a:pt x="628652" y="368374"/>
                    </a:cubicBezTo>
                    <a:cubicBezTo>
                      <a:pt x="517923" y="556493"/>
                      <a:pt x="316309" y="716955"/>
                      <a:pt x="261937" y="810959"/>
                    </a:cubicBezTo>
                  </a:path>
                </a:pathLst>
              </a:cu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3" name="Forma libre 22"/>
              <p:cNvSpPr/>
              <p:nvPr/>
            </p:nvSpPr>
            <p:spPr>
              <a:xfrm>
                <a:off x="6288265" y="2707163"/>
                <a:ext cx="610510" cy="613290"/>
              </a:xfrm>
              <a:custGeom>
                <a:avLst/>
                <a:gdLst>
                  <a:gd name="connsiteX0" fmla="*/ 0 w 604139"/>
                  <a:gd name="connsiteY0" fmla="*/ 314080 h 628405"/>
                  <a:gd name="connsiteX1" fmla="*/ 590550 w 604139"/>
                  <a:gd name="connsiteY1" fmla="*/ 9280 h 628405"/>
                  <a:gd name="connsiteX2" fmla="*/ 438150 w 604139"/>
                  <a:gd name="connsiteY2" fmla="*/ 628405 h 628405"/>
                  <a:gd name="connsiteX0" fmla="*/ 0 w 484142"/>
                  <a:gd name="connsiteY0" fmla="*/ 176354 h 490679"/>
                  <a:gd name="connsiteX1" fmla="*/ 459582 w 484142"/>
                  <a:gd name="connsiteY1" fmla="*/ 23954 h 490679"/>
                  <a:gd name="connsiteX2" fmla="*/ 438150 w 484142"/>
                  <a:gd name="connsiteY2" fmla="*/ 490679 h 490679"/>
                  <a:gd name="connsiteX0" fmla="*/ 0 w 484678"/>
                  <a:gd name="connsiteY0" fmla="*/ 175308 h 475345"/>
                  <a:gd name="connsiteX1" fmla="*/ 459582 w 484678"/>
                  <a:gd name="connsiteY1" fmla="*/ 22908 h 475345"/>
                  <a:gd name="connsiteX2" fmla="*/ 440531 w 484678"/>
                  <a:gd name="connsiteY2" fmla="*/ 475345 h 475345"/>
                  <a:gd name="connsiteX0" fmla="*/ 0 w 477829"/>
                  <a:gd name="connsiteY0" fmla="*/ 173914 h 454901"/>
                  <a:gd name="connsiteX1" fmla="*/ 459582 w 477829"/>
                  <a:gd name="connsiteY1" fmla="*/ 21514 h 454901"/>
                  <a:gd name="connsiteX2" fmla="*/ 404812 w 477829"/>
                  <a:gd name="connsiteY2" fmla="*/ 454901 h 454901"/>
                  <a:gd name="connsiteX0" fmla="*/ 0 w 419633"/>
                  <a:gd name="connsiteY0" fmla="*/ 122815 h 403802"/>
                  <a:gd name="connsiteX1" fmla="*/ 390526 w 419633"/>
                  <a:gd name="connsiteY1" fmla="*/ 46615 h 403802"/>
                  <a:gd name="connsiteX2" fmla="*/ 404812 w 419633"/>
                  <a:gd name="connsiteY2" fmla="*/ 403802 h 403802"/>
                  <a:gd name="connsiteX0" fmla="*/ 0 w 649821"/>
                  <a:gd name="connsiteY0" fmla="*/ 310266 h 591253"/>
                  <a:gd name="connsiteX1" fmla="*/ 640557 w 649821"/>
                  <a:gd name="connsiteY1" fmla="*/ 7847 h 591253"/>
                  <a:gd name="connsiteX2" fmla="*/ 404812 w 649821"/>
                  <a:gd name="connsiteY2" fmla="*/ 591253 h 591253"/>
                  <a:gd name="connsiteX0" fmla="*/ 0 w 404812"/>
                  <a:gd name="connsiteY0" fmla="*/ 90841 h 371828"/>
                  <a:gd name="connsiteX1" fmla="*/ 347664 w 404812"/>
                  <a:gd name="connsiteY1" fmla="*/ 90841 h 371828"/>
                  <a:gd name="connsiteX2" fmla="*/ 404812 w 404812"/>
                  <a:gd name="connsiteY2" fmla="*/ 371828 h 371828"/>
                  <a:gd name="connsiteX0" fmla="*/ 0 w 844230"/>
                  <a:gd name="connsiteY0" fmla="*/ 170154 h 451141"/>
                  <a:gd name="connsiteX1" fmla="*/ 838202 w 844230"/>
                  <a:gd name="connsiteY1" fmla="*/ 22517 h 451141"/>
                  <a:gd name="connsiteX2" fmla="*/ 404812 w 844230"/>
                  <a:gd name="connsiteY2" fmla="*/ 451141 h 451141"/>
                  <a:gd name="connsiteX0" fmla="*/ 0 w 715078"/>
                  <a:gd name="connsiteY0" fmla="*/ 466460 h 747447"/>
                  <a:gd name="connsiteX1" fmla="*/ 707234 w 715078"/>
                  <a:gd name="connsiteY1" fmla="*/ 4498 h 747447"/>
                  <a:gd name="connsiteX2" fmla="*/ 404812 w 715078"/>
                  <a:gd name="connsiteY2" fmla="*/ 747447 h 747447"/>
                  <a:gd name="connsiteX0" fmla="*/ 0 w 711500"/>
                  <a:gd name="connsiteY0" fmla="*/ 465511 h 711573"/>
                  <a:gd name="connsiteX1" fmla="*/ 707234 w 711500"/>
                  <a:gd name="connsiteY1" fmla="*/ 3549 h 711573"/>
                  <a:gd name="connsiteX2" fmla="*/ 319087 w 711500"/>
                  <a:gd name="connsiteY2" fmla="*/ 711573 h 711573"/>
                  <a:gd name="connsiteX0" fmla="*/ 0 w 595346"/>
                  <a:gd name="connsiteY0" fmla="*/ 346637 h 592699"/>
                  <a:gd name="connsiteX1" fmla="*/ 589759 w 595346"/>
                  <a:gd name="connsiteY1" fmla="*/ 5325 h 592699"/>
                  <a:gd name="connsiteX2" fmla="*/ 319087 w 595346"/>
                  <a:gd name="connsiteY2" fmla="*/ 592699 h 592699"/>
                  <a:gd name="connsiteX0" fmla="*/ 0 w 589825"/>
                  <a:gd name="connsiteY0" fmla="*/ 367034 h 613096"/>
                  <a:gd name="connsiteX1" fmla="*/ 288133 w 589825"/>
                  <a:gd name="connsiteY1" fmla="*/ 130794 h 613096"/>
                  <a:gd name="connsiteX2" fmla="*/ 589759 w 589825"/>
                  <a:gd name="connsiteY2" fmla="*/ 25722 h 613096"/>
                  <a:gd name="connsiteX3" fmla="*/ 319087 w 589825"/>
                  <a:gd name="connsiteY3" fmla="*/ 613096 h 613096"/>
                  <a:gd name="connsiteX0" fmla="*/ 0 w 597785"/>
                  <a:gd name="connsiteY0" fmla="*/ 346478 h 592540"/>
                  <a:gd name="connsiteX1" fmla="*/ 288133 w 597785"/>
                  <a:gd name="connsiteY1" fmla="*/ 110238 h 592540"/>
                  <a:gd name="connsiteX2" fmla="*/ 589759 w 597785"/>
                  <a:gd name="connsiteY2" fmla="*/ 5166 h 592540"/>
                  <a:gd name="connsiteX3" fmla="*/ 494509 w 597785"/>
                  <a:gd name="connsiteY3" fmla="*/ 262638 h 592540"/>
                  <a:gd name="connsiteX4" fmla="*/ 319087 w 597785"/>
                  <a:gd name="connsiteY4" fmla="*/ 592540 h 592540"/>
                  <a:gd name="connsiteX0" fmla="*/ 0 w 597785"/>
                  <a:gd name="connsiteY0" fmla="*/ 346478 h 587778"/>
                  <a:gd name="connsiteX1" fmla="*/ 288133 w 597785"/>
                  <a:gd name="connsiteY1" fmla="*/ 110238 h 587778"/>
                  <a:gd name="connsiteX2" fmla="*/ 589759 w 597785"/>
                  <a:gd name="connsiteY2" fmla="*/ 5166 h 587778"/>
                  <a:gd name="connsiteX3" fmla="*/ 494509 w 597785"/>
                  <a:gd name="connsiteY3" fmla="*/ 262638 h 587778"/>
                  <a:gd name="connsiteX4" fmla="*/ 316706 w 597785"/>
                  <a:gd name="connsiteY4" fmla="*/ 587778 h 587778"/>
                  <a:gd name="connsiteX0" fmla="*/ 0 w 599443"/>
                  <a:gd name="connsiteY0" fmla="*/ 346849 h 588149"/>
                  <a:gd name="connsiteX1" fmla="*/ 288133 w 599443"/>
                  <a:gd name="connsiteY1" fmla="*/ 110609 h 588149"/>
                  <a:gd name="connsiteX2" fmla="*/ 589759 w 599443"/>
                  <a:gd name="connsiteY2" fmla="*/ 5537 h 588149"/>
                  <a:gd name="connsiteX3" fmla="*/ 506415 w 599443"/>
                  <a:gd name="connsiteY3" fmla="*/ 270153 h 588149"/>
                  <a:gd name="connsiteX4" fmla="*/ 316706 w 599443"/>
                  <a:gd name="connsiteY4" fmla="*/ 588149 h 588149"/>
                  <a:gd name="connsiteX0" fmla="*/ 0 w 618530"/>
                  <a:gd name="connsiteY0" fmla="*/ 363580 h 604880"/>
                  <a:gd name="connsiteX1" fmla="*/ 288133 w 618530"/>
                  <a:gd name="connsiteY1" fmla="*/ 127340 h 604880"/>
                  <a:gd name="connsiteX2" fmla="*/ 589759 w 618530"/>
                  <a:gd name="connsiteY2" fmla="*/ 22268 h 604880"/>
                  <a:gd name="connsiteX3" fmla="*/ 506415 w 618530"/>
                  <a:gd name="connsiteY3" fmla="*/ 286884 h 604880"/>
                  <a:gd name="connsiteX4" fmla="*/ 316706 w 618530"/>
                  <a:gd name="connsiteY4" fmla="*/ 604880 h 604880"/>
                  <a:gd name="connsiteX0" fmla="*/ 0 w 610510"/>
                  <a:gd name="connsiteY0" fmla="*/ 371990 h 613290"/>
                  <a:gd name="connsiteX1" fmla="*/ 288133 w 610510"/>
                  <a:gd name="connsiteY1" fmla="*/ 135750 h 613290"/>
                  <a:gd name="connsiteX2" fmla="*/ 580234 w 610510"/>
                  <a:gd name="connsiteY2" fmla="*/ 21153 h 613290"/>
                  <a:gd name="connsiteX3" fmla="*/ 506415 w 610510"/>
                  <a:gd name="connsiteY3" fmla="*/ 295294 h 613290"/>
                  <a:gd name="connsiteX4" fmla="*/ 316706 w 610510"/>
                  <a:gd name="connsiteY4" fmla="*/ 613290 h 61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510" h="613290">
                    <a:moveTo>
                      <a:pt x="0" y="371990"/>
                    </a:moveTo>
                    <a:cubicBezTo>
                      <a:pt x="51197" y="336321"/>
                      <a:pt x="189840" y="192635"/>
                      <a:pt x="288133" y="135750"/>
                    </a:cubicBezTo>
                    <a:cubicBezTo>
                      <a:pt x="386426" y="78865"/>
                      <a:pt x="496229" y="-50682"/>
                      <a:pt x="580234" y="21153"/>
                    </a:cubicBezTo>
                    <a:cubicBezTo>
                      <a:pt x="664239" y="92988"/>
                      <a:pt x="551527" y="197398"/>
                      <a:pt x="506415" y="295294"/>
                    </a:cubicBezTo>
                    <a:cubicBezTo>
                      <a:pt x="461303" y="393190"/>
                      <a:pt x="341710" y="556190"/>
                      <a:pt x="316706" y="613290"/>
                    </a:cubicBezTo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4" name="Forma libre 23"/>
              <p:cNvSpPr/>
              <p:nvPr/>
            </p:nvSpPr>
            <p:spPr>
              <a:xfrm>
                <a:off x="6199367" y="3013787"/>
                <a:ext cx="419632" cy="403802"/>
              </a:xfrm>
              <a:custGeom>
                <a:avLst/>
                <a:gdLst>
                  <a:gd name="connsiteX0" fmla="*/ 0 w 604139"/>
                  <a:gd name="connsiteY0" fmla="*/ 314080 h 628405"/>
                  <a:gd name="connsiteX1" fmla="*/ 590550 w 604139"/>
                  <a:gd name="connsiteY1" fmla="*/ 9280 h 628405"/>
                  <a:gd name="connsiteX2" fmla="*/ 438150 w 604139"/>
                  <a:gd name="connsiteY2" fmla="*/ 628405 h 628405"/>
                  <a:gd name="connsiteX0" fmla="*/ 0 w 484142"/>
                  <a:gd name="connsiteY0" fmla="*/ 176354 h 490679"/>
                  <a:gd name="connsiteX1" fmla="*/ 459582 w 484142"/>
                  <a:gd name="connsiteY1" fmla="*/ 23954 h 490679"/>
                  <a:gd name="connsiteX2" fmla="*/ 438150 w 484142"/>
                  <a:gd name="connsiteY2" fmla="*/ 490679 h 490679"/>
                  <a:gd name="connsiteX0" fmla="*/ 0 w 484678"/>
                  <a:gd name="connsiteY0" fmla="*/ 175308 h 475345"/>
                  <a:gd name="connsiteX1" fmla="*/ 459582 w 484678"/>
                  <a:gd name="connsiteY1" fmla="*/ 22908 h 475345"/>
                  <a:gd name="connsiteX2" fmla="*/ 440531 w 484678"/>
                  <a:gd name="connsiteY2" fmla="*/ 475345 h 475345"/>
                  <a:gd name="connsiteX0" fmla="*/ 0 w 477829"/>
                  <a:gd name="connsiteY0" fmla="*/ 173914 h 454901"/>
                  <a:gd name="connsiteX1" fmla="*/ 459582 w 477829"/>
                  <a:gd name="connsiteY1" fmla="*/ 21514 h 454901"/>
                  <a:gd name="connsiteX2" fmla="*/ 404812 w 477829"/>
                  <a:gd name="connsiteY2" fmla="*/ 454901 h 454901"/>
                  <a:gd name="connsiteX0" fmla="*/ 0 w 419633"/>
                  <a:gd name="connsiteY0" fmla="*/ 122815 h 403802"/>
                  <a:gd name="connsiteX1" fmla="*/ 390526 w 419633"/>
                  <a:gd name="connsiteY1" fmla="*/ 46615 h 403802"/>
                  <a:gd name="connsiteX2" fmla="*/ 404812 w 419633"/>
                  <a:gd name="connsiteY2" fmla="*/ 403802 h 403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9633" h="403802">
                    <a:moveTo>
                      <a:pt x="0" y="122815"/>
                    </a:moveTo>
                    <a:cubicBezTo>
                      <a:pt x="258762" y="-55779"/>
                      <a:pt x="323057" y="-216"/>
                      <a:pt x="390526" y="46615"/>
                    </a:cubicBezTo>
                    <a:cubicBezTo>
                      <a:pt x="457995" y="93446"/>
                      <a:pt x="384175" y="291090"/>
                      <a:pt x="404812" y="403802"/>
                    </a:cubicBezTo>
                  </a:path>
                </a:pathLst>
              </a:cu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</p:grpSp>
      <p:grpSp>
        <p:nvGrpSpPr>
          <p:cNvPr id="5" name="Grupo 4"/>
          <p:cNvGrpSpPr/>
          <p:nvPr/>
        </p:nvGrpSpPr>
        <p:grpSpPr>
          <a:xfrm>
            <a:off x="-4939788" y="1665288"/>
            <a:ext cx="11796518" cy="12048404"/>
            <a:chOff x="-4939788" y="1665288"/>
            <a:chExt cx="11796518" cy="12048404"/>
          </a:xfrm>
        </p:grpSpPr>
        <p:sp>
          <p:nvSpPr>
            <p:cNvPr id="31" name="Forma libre 30"/>
            <p:cNvSpPr/>
            <p:nvPr/>
          </p:nvSpPr>
          <p:spPr>
            <a:xfrm>
              <a:off x="535930" y="2309827"/>
              <a:ext cx="3735696" cy="3874302"/>
            </a:xfrm>
            <a:custGeom>
              <a:avLst/>
              <a:gdLst>
                <a:gd name="connsiteX0" fmla="*/ 0 w 604139"/>
                <a:gd name="connsiteY0" fmla="*/ 314080 h 628405"/>
                <a:gd name="connsiteX1" fmla="*/ 590550 w 604139"/>
                <a:gd name="connsiteY1" fmla="*/ 9280 h 628405"/>
                <a:gd name="connsiteX2" fmla="*/ 438150 w 604139"/>
                <a:gd name="connsiteY2" fmla="*/ 628405 h 628405"/>
                <a:gd name="connsiteX0" fmla="*/ 0 w 484142"/>
                <a:gd name="connsiteY0" fmla="*/ 176354 h 490679"/>
                <a:gd name="connsiteX1" fmla="*/ 459582 w 484142"/>
                <a:gd name="connsiteY1" fmla="*/ 23954 h 490679"/>
                <a:gd name="connsiteX2" fmla="*/ 438150 w 484142"/>
                <a:gd name="connsiteY2" fmla="*/ 490679 h 490679"/>
                <a:gd name="connsiteX0" fmla="*/ 0 w 484678"/>
                <a:gd name="connsiteY0" fmla="*/ 175308 h 475345"/>
                <a:gd name="connsiteX1" fmla="*/ 459582 w 484678"/>
                <a:gd name="connsiteY1" fmla="*/ 22908 h 475345"/>
                <a:gd name="connsiteX2" fmla="*/ 440531 w 484678"/>
                <a:gd name="connsiteY2" fmla="*/ 475345 h 475345"/>
                <a:gd name="connsiteX0" fmla="*/ 0 w 477829"/>
                <a:gd name="connsiteY0" fmla="*/ 173914 h 454901"/>
                <a:gd name="connsiteX1" fmla="*/ 459582 w 477829"/>
                <a:gd name="connsiteY1" fmla="*/ 21514 h 454901"/>
                <a:gd name="connsiteX2" fmla="*/ 404812 w 477829"/>
                <a:gd name="connsiteY2" fmla="*/ 454901 h 454901"/>
                <a:gd name="connsiteX0" fmla="*/ 0 w 419633"/>
                <a:gd name="connsiteY0" fmla="*/ 122815 h 403802"/>
                <a:gd name="connsiteX1" fmla="*/ 390526 w 419633"/>
                <a:gd name="connsiteY1" fmla="*/ 46615 h 403802"/>
                <a:gd name="connsiteX2" fmla="*/ 404812 w 419633"/>
                <a:gd name="connsiteY2" fmla="*/ 403802 h 403802"/>
                <a:gd name="connsiteX0" fmla="*/ 0 w 649821"/>
                <a:gd name="connsiteY0" fmla="*/ 310266 h 591253"/>
                <a:gd name="connsiteX1" fmla="*/ 640557 w 649821"/>
                <a:gd name="connsiteY1" fmla="*/ 7847 h 591253"/>
                <a:gd name="connsiteX2" fmla="*/ 404812 w 649821"/>
                <a:gd name="connsiteY2" fmla="*/ 591253 h 591253"/>
                <a:gd name="connsiteX0" fmla="*/ 0 w 404812"/>
                <a:gd name="connsiteY0" fmla="*/ 90841 h 371828"/>
                <a:gd name="connsiteX1" fmla="*/ 347664 w 404812"/>
                <a:gd name="connsiteY1" fmla="*/ 90841 h 371828"/>
                <a:gd name="connsiteX2" fmla="*/ 404812 w 404812"/>
                <a:gd name="connsiteY2" fmla="*/ 371828 h 371828"/>
                <a:gd name="connsiteX0" fmla="*/ 0 w 844230"/>
                <a:gd name="connsiteY0" fmla="*/ 170154 h 451141"/>
                <a:gd name="connsiteX1" fmla="*/ 838202 w 844230"/>
                <a:gd name="connsiteY1" fmla="*/ 22517 h 451141"/>
                <a:gd name="connsiteX2" fmla="*/ 404812 w 844230"/>
                <a:gd name="connsiteY2" fmla="*/ 451141 h 451141"/>
                <a:gd name="connsiteX0" fmla="*/ 0 w 715078"/>
                <a:gd name="connsiteY0" fmla="*/ 466460 h 747447"/>
                <a:gd name="connsiteX1" fmla="*/ 707234 w 715078"/>
                <a:gd name="connsiteY1" fmla="*/ 4498 h 747447"/>
                <a:gd name="connsiteX2" fmla="*/ 404812 w 715078"/>
                <a:gd name="connsiteY2" fmla="*/ 747447 h 747447"/>
                <a:gd name="connsiteX0" fmla="*/ 0 w 1073465"/>
                <a:gd name="connsiteY0" fmla="*/ 849920 h 1130907"/>
                <a:gd name="connsiteX1" fmla="*/ 1069184 w 1073465"/>
                <a:gd name="connsiteY1" fmla="*/ 2195 h 1130907"/>
                <a:gd name="connsiteX2" fmla="*/ 404812 w 1073465"/>
                <a:gd name="connsiteY2" fmla="*/ 1130907 h 1130907"/>
                <a:gd name="connsiteX0" fmla="*/ 0 w 1069188"/>
                <a:gd name="connsiteY0" fmla="*/ 863304 h 1144291"/>
                <a:gd name="connsiteX1" fmla="*/ 392908 w 1069188"/>
                <a:gd name="connsiteY1" fmla="*/ 511206 h 1144291"/>
                <a:gd name="connsiteX2" fmla="*/ 1069184 w 1069188"/>
                <a:gd name="connsiteY2" fmla="*/ 15579 h 1144291"/>
                <a:gd name="connsiteX3" fmla="*/ 404812 w 1069188"/>
                <a:gd name="connsiteY3" fmla="*/ 1144291 h 1144291"/>
                <a:gd name="connsiteX0" fmla="*/ 0 w 1077395"/>
                <a:gd name="connsiteY0" fmla="*/ 848129 h 1129116"/>
                <a:gd name="connsiteX1" fmla="*/ 392908 w 1077395"/>
                <a:gd name="connsiteY1" fmla="*/ 496031 h 1129116"/>
                <a:gd name="connsiteX2" fmla="*/ 1069184 w 1077395"/>
                <a:gd name="connsiteY2" fmla="*/ 404 h 1129116"/>
                <a:gd name="connsiteX3" fmla="*/ 745333 w 1077395"/>
                <a:gd name="connsiteY3" fmla="*/ 581756 h 1129116"/>
                <a:gd name="connsiteX4" fmla="*/ 404812 w 1077395"/>
                <a:gd name="connsiteY4" fmla="*/ 1129116 h 1129116"/>
                <a:gd name="connsiteX0" fmla="*/ 0 w 779739"/>
                <a:gd name="connsiteY0" fmla="*/ 617148 h 1129116"/>
                <a:gd name="connsiteX1" fmla="*/ 95252 w 779739"/>
                <a:gd name="connsiteY1" fmla="*/ 496031 h 1129116"/>
                <a:gd name="connsiteX2" fmla="*/ 771528 w 779739"/>
                <a:gd name="connsiteY2" fmla="*/ 404 h 1129116"/>
                <a:gd name="connsiteX3" fmla="*/ 447677 w 779739"/>
                <a:gd name="connsiteY3" fmla="*/ 581756 h 1129116"/>
                <a:gd name="connsiteX4" fmla="*/ 107156 w 779739"/>
                <a:gd name="connsiteY4" fmla="*/ 1129116 h 1129116"/>
                <a:gd name="connsiteX0" fmla="*/ 0 w 771532"/>
                <a:gd name="connsiteY0" fmla="*/ 631564 h 1143532"/>
                <a:gd name="connsiteX1" fmla="*/ 440533 w 771532"/>
                <a:gd name="connsiteY1" fmla="*/ 231840 h 1143532"/>
                <a:gd name="connsiteX2" fmla="*/ 771528 w 771532"/>
                <a:gd name="connsiteY2" fmla="*/ 14820 h 1143532"/>
                <a:gd name="connsiteX3" fmla="*/ 447677 w 771532"/>
                <a:gd name="connsiteY3" fmla="*/ 596172 h 1143532"/>
                <a:gd name="connsiteX4" fmla="*/ 107156 w 771532"/>
                <a:gd name="connsiteY4" fmla="*/ 1143532 h 1143532"/>
                <a:gd name="connsiteX0" fmla="*/ 0 w 771532"/>
                <a:gd name="connsiteY0" fmla="*/ 631564 h 803013"/>
                <a:gd name="connsiteX1" fmla="*/ 440533 w 771532"/>
                <a:gd name="connsiteY1" fmla="*/ 231840 h 803013"/>
                <a:gd name="connsiteX2" fmla="*/ 771528 w 771532"/>
                <a:gd name="connsiteY2" fmla="*/ 14820 h 803013"/>
                <a:gd name="connsiteX3" fmla="*/ 447677 w 771532"/>
                <a:gd name="connsiteY3" fmla="*/ 596172 h 803013"/>
                <a:gd name="connsiteX4" fmla="*/ 261937 w 771532"/>
                <a:gd name="connsiteY4" fmla="*/ 803013 h 803013"/>
                <a:gd name="connsiteX0" fmla="*/ 0 w 779530"/>
                <a:gd name="connsiteY0" fmla="*/ 619706 h 791155"/>
                <a:gd name="connsiteX1" fmla="*/ 440533 w 779530"/>
                <a:gd name="connsiteY1" fmla="*/ 219982 h 791155"/>
                <a:gd name="connsiteX2" fmla="*/ 771528 w 779530"/>
                <a:gd name="connsiteY2" fmla="*/ 2962 h 791155"/>
                <a:gd name="connsiteX3" fmla="*/ 628652 w 779530"/>
                <a:gd name="connsiteY3" fmla="*/ 348570 h 791155"/>
                <a:gd name="connsiteX4" fmla="*/ 261937 w 779530"/>
                <a:gd name="connsiteY4" fmla="*/ 791155 h 791155"/>
                <a:gd name="connsiteX0" fmla="*/ 0 w 780669"/>
                <a:gd name="connsiteY0" fmla="*/ 623892 h 795341"/>
                <a:gd name="connsiteX1" fmla="*/ 421483 w 780669"/>
                <a:gd name="connsiteY1" fmla="*/ 178924 h 795341"/>
                <a:gd name="connsiteX2" fmla="*/ 771528 w 780669"/>
                <a:gd name="connsiteY2" fmla="*/ 7148 h 795341"/>
                <a:gd name="connsiteX3" fmla="*/ 628652 w 780669"/>
                <a:gd name="connsiteY3" fmla="*/ 352756 h 795341"/>
                <a:gd name="connsiteX4" fmla="*/ 261937 w 780669"/>
                <a:gd name="connsiteY4" fmla="*/ 795341 h 795341"/>
                <a:gd name="connsiteX0" fmla="*/ 0 w 800557"/>
                <a:gd name="connsiteY0" fmla="*/ 639510 h 810959"/>
                <a:gd name="connsiteX1" fmla="*/ 421483 w 800557"/>
                <a:gd name="connsiteY1" fmla="*/ 194542 h 810959"/>
                <a:gd name="connsiteX2" fmla="*/ 792960 w 800557"/>
                <a:gd name="connsiteY2" fmla="*/ 6098 h 810959"/>
                <a:gd name="connsiteX3" fmla="*/ 628652 w 800557"/>
                <a:gd name="connsiteY3" fmla="*/ 368374 h 810959"/>
                <a:gd name="connsiteX4" fmla="*/ 261937 w 800557"/>
                <a:gd name="connsiteY4" fmla="*/ 810959 h 810959"/>
                <a:gd name="connsiteX0" fmla="*/ 0 w 853409"/>
                <a:gd name="connsiteY0" fmla="*/ 707772 h 879221"/>
                <a:gd name="connsiteX1" fmla="*/ 421483 w 853409"/>
                <a:gd name="connsiteY1" fmla="*/ 262804 h 879221"/>
                <a:gd name="connsiteX2" fmla="*/ 848171 w 853409"/>
                <a:gd name="connsiteY2" fmla="*/ 3690 h 879221"/>
                <a:gd name="connsiteX3" fmla="*/ 628652 w 853409"/>
                <a:gd name="connsiteY3" fmla="*/ 436636 h 879221"/>
                <a:gd name="connsiteX4" fmla="*/ 261937 w 853409"/>
                <a:gd name="connsiteY4" fmla="*/ 879221 h 879221"/>
                <a:gd name="connsiteX0" fmla="*/ 0 w 863711"/>
                <a:gd name="connsiteY0" fmla="*/ 730311 h 901760"/>
                <a:gd name="connsiteX1" fmla="*/ 421483 w 863711"/>
                <a:gd name="connsiteY1" fmla="*/ 285343 h 901760"/>
                <a:gd name="connsiteX2" fmla="*/ 858772 w 863711"/>
                <a:gd name="connsiteY2" fmla="*/ 3261 h 901760"/>
                <a:gd name="connsiteX3" fmla="*/ 628652 w 863711"/>
                <a:gd name="connsiteY3" fmla="*/ 459175 h 901760"/>
                <a:gd name="connsiteX4" fmla="*/ 261937 w 863711"/>
                <a:gd name="connsiteY4" fmla="*/ 901760 h 901760"/>
                <a:gd name="connsiteX0" fmla="*/ 0 w 868874"/>
                <a:gd name="connsiteY0" fmla="*/ 730311 h 901760"/>
                <a:gd name="connsiteX1" fmla="*/ 421483 w 868874"/>
                <a:gd name="connsiteY1" fmla="*/ 285343 h 901760"/>
                <a:gd name="connsiteX2" fmla="*/ 864072 w 868874"/>
                <a:gd name="connsiteY2" fmla="*/ 3261 h 901760"/>
                <a:gd name="connsiteX3" fmla="*/ 628652 w 868874"/>
                <a:gd name="connsiteY3" fmla="*/ 459175 h 901760"/>
                <a:gd name="connsiteX4" fmla="*/ 261937 w 868874"/>
                <a:gd name="connsiteY4" fmla="*/ 901760 h 901760"/>
                <a:gd name="connsiteX0" fmla="*/ 0 w 870836"/>
                <a:gd name="connsiteY0" fmla="*/ 729390 h 900839"/>
                <a:gd name="connsiteX1" fmla="*/ 421483 w 870836"/>
                <a:gd name="connsiteY1" fmla="*/ 284422 h 900839"/>
                <a:gd name="connsiteX2" fmla="*/ 864072 w 870836"/>
                <a:gd name="connsiteY2" fmla="*/ 2340 h 900839"/>
                <a:gd name="connsiteX3" fmla="*/ 655153 w 870836"/>
                <a:gd name="connsiteY3" fmla="*/ 428219 h 900839"/>
                <a:gd name="connsiteX4" fmla="*/ 261937 w 870836"/>
                <a:gd name="connsiteY4" fmla="*/ 900839 h 900839"/>
                <a:gd name="connsiteX0" fmla="*/ 0 w 878918"/>
                <a:gd name="connsiteY0" fmla="*/ 727457 h 898906"/>
                <a:gd name="connsiteX1" fmla="*/ 421483 w 878918"/>
                <a:gd name="connsiteY1" fmla="*/ 282489 h 898906"/>
                <a:gd name="connsiteX2" fmla="*/ 864072 w 878918"/>
                <a:gd name="connsiteY2" fmla="*/ 407 h 898906"/>
                <a:gd name="connsiteX3" fmla="*/ 720523 w 878918"/>
                <a:gd name="connsiteY3" fmla="*/ 337948 h 898906"/>
                <a:gd name="connsiteX4" fmla="*/ 261937 w 878918"/>
                <a:gd name="connsiteY4" fmla="*/ 898906 h 898906"/>
                <a:gd name="connsiteX0" fmla="*/ 0 w 879033"/>
                <a:gd name="connsiteY0" fmla="*/ 727952 h 899401"/>
                <a:gd name="connsiteX1" fmla="*/ 419716 w 879033"/>
                <a:gd name="connsiteY1" fmla="*/ 260016 h 899401"/>
                <a:gd name="connsiteX2" fmla="*/ 864072 w 879033"/>
                <a:gd name="connsiteY2" fmla="*/ 902 h 899401"/>
                <a:gd name="connsiteX3" fmla="*/ 720523 w 879033"/>
                <a:gd name="connsiteY3" fmla="*/ 338443 h 899401"/>
                <a:gd name="connsiteX4" fmla="*/ 261937 w 879033"/>
                <a:gd name="connsiteY4" fmla="*/ 899401 h 899401"/>
                <a:gd name="connsiteX0" fmla="*/ 0 w 871219"/>
                <a:gd name="connsiteY0" fmla="*/ 727952 h 899401"/>
                <a:gd name="connsiteX1" fmla="*/ 419716 w 871219"/>
                <a:gd name="connsiteY1" fmla="*/ 260016 h 899401"/>
                <a:gd name="connsiteX2" fmla="*/ 855238 w 871219"/>
                <a:gd name="connsiteY2" fmla="*/ 902 h 899401"/>
                <a:gd name="connsiteX3" fmla="*/ 720523 w 871219"/>
                <a:gd name="connsiteY3" fmla="*/ 338443 h 899401"/>
                <a:gd name="connsiteX4" fmla="*/ 261937 w 871219"/>
                <a:gd name="connsiteY4" fmla="*/ 899401 h 899401"/>
                <a:gd name="connsiteX0" fmla="*/ 0 w 866360"/>
                <a:gd name="connsiteY0" fmla="*/ 730004 h 901453"/>
                <a:gd name="connsiteX1" fmla="*/ 419716 w 866360"/>
                <a:gd name="connsiteY1" fmla="*/ 262068 h 901453"/>
                <a:gd name="connsiteX2" fmla="*/ 855238 w 866360"/>
                <a:gd name="connsiteY2" fmla="*/ 2954 h 901453"/>
                <a:gd name="connsiteX3" fmla="*/ 720523 w 866360"/>
                <a:gd name="connsiteY3" fmla="*/ 340495 h 901453"/>
                <a:gd name="connsiteX4" fmla="*/ 261937 w 866360"/>
                <a:gd name="connsiteY4" fmla="*/ 901453 h 901453"/>
                <a:gd name="connsiteX0" fmla="*/ 0 w 869537"/>
                <a:gd name="connsiteY0" fmla="*/ 726534 h 897983"/>
                <a:gd name="connsiteX1" fmla="*/ 419716 w 869537"/>
                <a:gd name="connsiteY1" fmla="*/ 258598 h 897983"/>
                <a:gd name="connsiteX2" fmla="*/ 858772 w 869537"/>
                <a:gd name="connsiteY2" fmla="*/ 3018 h 897983"/>
                <a:gd name="connsiteX3" fmla="*/ 720523 w 869537"/>
                <a:gd name="connsiteY3" fmla="*/ 337025 h 897983"/>
                <a:gd name="connsiteX4" fmla="*/ 261937 w 869537"/>
                <a:gd name="connsiteY4" fmla="*/ 897983 h 897983"/>
                <a:gd name="connsiteX0" fmla="*/ 0 w 866152"/>
                <a:gd name="connsiteY0" fmla="*/ 726838 h 898287"/>
                <a:gd name="connsiteX1" fmla="*/ 419716 w 866152"/>
                <a:gd name="connsiteY1" fmla="*/ 258902 h 898287"/>
                <a:gd name="connsiteX2" fmla="*/ 858772 w 866152"/>
                <a:gd name="connsiteY2" fmla="*/ 3322 h 898287"/>
                <a:gd name="connsiteX3" fmla="*/ 658686 w 866152"/>
                <a:gd name="connsiteY3" fmla="*/ 420366 h 898287"/>
                <a:gd name="connsiteX4" fmla="*/ 261937 w 866152"/>
                <a:gd name="connsiteY4" fmla="*/ 898287 h 89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152" h="898287">
                  <a:moveTo>
                    <a:pt x="0" y="726838"/>
                  </a:moveTo>
                  <a:cubicBezTo>
                    <a:pt x="67469" y="670536"/>
                    <a:pt x="241519" y="400189"/>
                    <a:pt x="419716" y="258902"/>
                  </a:cubicBezTo>
                  <a:cubicBezTo>
                    <a:pt x="597913" y="117615"/>
                    <a:pt x="818944" y="-23589"/>
                    <a:pt x="858772" y="3322"/>
                  </a:cubicBezTo>
                  <a:cubicBezTo>
                    <a:pt x="898600" y="30233"/>
                    <a:pt x="769415" y="232247"/>
                    <a:pt x="658686" y="420366"/>
                  </a:cubicBezTo>
                  <a:cubicBezTo>
                    <a:pt x="547957" y="608485"/>
                    <a:pt x="316309" y="804283"/>
                    <a:pt x="261937" y="898287"/>
                  </a:cubicBezTo>
                </a:path>
              </a:pathLst>
            </a:cu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-4939788" y="1665288"/>
              <a:ext cx="11796518" cy="12048404"/>
              <a:chOff x="5815459" y="3986691"/>
              <a:chExt cx="5622562" cy="5742618"/>
            </a:xfrm>
          </p:grpSpPr>
          <p:sp>
            <p:nvSpPr>
              <p:cNvPr id="26" name="Arco 25"/>
              <p:cNvSpPr/>
              <p:nvPr/>
            </p:nvSpPr>
            <p:spPr>
              <a:xfrm rot="21343585">
                <a:off x="5815459" y="3986691"/>
                <a:ext cx="5622562" cy="5742618"/>
              </a:xfrm>
              <a:prstGeom prst="arc">
                <a:avLst>
                  <a:gd name="adj1" fmla="val 15902938"/>
                  <a:gd name="adj2" fmla="val 1812294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36" name="Grupo 35"/>
              <p:cNvGrpSpPr/>
              <p:nvPr/>
            </p:nvGrpSpPr>
            <p:grpSpPr>
              <a:xfrm>
                <a:off x="5815459" y="3986691"/>
                <a:ext cx="5622562" cy="5742618"/>
                <a:chOff x="5815459" y="3986691"/>
                <a:chExt cx="5622562" cy="5742618"/>
              </a:xfrm>
            </p:grpSpPr>
            <p:grpSp>
              <p:nvGrpSpPr>
                <p:cNvPr id="27" name="Grupo 26"/>
                <p:cNvGrpSpPr/>
                <p:nvPr/>
              </p:nvGrpSpPr>
              <p:grpSpPr>
                <a:xfrm>
                  <a:off x="7809739" y="5385418"/>
                  <a:ext cx="1449745" cy="1472583"/>
                  <a:chOff x="6199367" y="2707163"/>
                  <a:chExt cx="699408" cy="710426"/>
                </a:xfrm>
              </p:grpSpPr>
              <p:sp>
                <p:nvSpPr>
                  <p:cNvPr id="29" name="Forma libre 28"/>
                  <p:cNvSpPr/>
                  <p:nvPr/>
                </p:nvSpPr>
                <p:spPr>
                  <a:xfrm>
                    <a:off x="6288265" y="2707163"/>
                    <a:ext cx="610510" cy="613290"/>
                  </a:xfrm>
                  <a:custGeom>
                    <a:avLst/>
                    <a:gdLst>
                      <a:gd name="connsiteX0" fmla="*/ 0 w 604139"/>
                      <a:gd name="connsiteY0" fmla="*/ 314080 h 628405"/>
                      <a:gd name="connsiteX1" fmla="*/ 590550 w 604139"/>
                      <a:gd name="connsiteY1" fmla="*/ 9280 h 628405"/>
                      <a:gd name="connsiteX2" fmla="*/ 438150 w 604139"/>
                      <a:gd name="connsiteY2" fmla="*/ 628405 h 628405"/>
                      <a:gd name="connsiteX0" fmla="*/ 0 w 484142"/>
                      <a:gd name="connsiteY0" fmla="*/ 176354 h 490679"/>
                      <a:gd name="connsiteX1" fmla="*/ 459582 w 484142"/>
                      <a:gd name="connsiteY1" fmla="*/ 23954 h 490679"/>
                      <a:gd name="connsiteX2" fmla="*/ 438150 w 484142"/>
                      <a:gd name="connsiteY2" fmla="*/ 490679 h 490679"/>
                      <a:gd name="connsiteX0" fmla="*/ 0 w 484678"/>
                      <a:gd name="connsiteY0" fmla="*/ 175308 h 475345"/>
                      <a:gd name="connsiteX1" fmla="*/ 459582 w 484678"/>
                      <a:gd name="connsiteY1" fmla="*/ 22908 h 475345"/>
                      <a:gd name="connsiteX2" fmla="*/ 440531 w 484678"/>
                      <a:gd name="connsiteY2" fmla="*/ 475345 h 475345"/>
                      <a:gd name="connsiteX0" fmla="*/ 0 w 477829"/>
                      <a:gd name="connsiteY0" fmla="*/ 173914 h 454901"/>
                      <a:gd name="connsiteX1" fmla="*/ 459582 w 477829"/>
                      <a:gd name="connsiteY1" fmla="*/ 21514 h 454901"/>
                      <a:gd name="connsiteX2" fmla="*/ 404812 w 477829"/>
                      <a:gd name="connsiteY2" fmla="*/ 454901 h 454901"/>
                      <a:gd name="connsiteX0" fmla="*/ 0 w 419633"/>
                      <a:gd name="connsiteY0" fmla="*/ 122815 h 403802"/>
                      <a:gd name="connsiteX1" fmla="*/ 390526 w 419633"/>
                      <a:gd name="connsiteY1" fmla="*/ 46615 h 403802"/>
                      <a:gd name="connsiteX2" fmla="*/ 404812 w 419633"/>
                      <a:gd name="connsiteY2" fmla="*/ 403802 h 403802"/>
                      <a:gd name="connsiteX0" fmla="*/ 0 w 649821"/>
                      <a:gd name="connsiteY0" fmla="*/ 310266 h 591253"/>
                      <a:gd name="connsiteX1" fmla="*/ 640557 w 649821"/>
                      <a:gd name="connsiteY1" fmla="*/ 7847 h 591253"/>
                      <a:gd name="connsiteX2" fmla="*/ 404812 w 649821"/>
                      <a:gd name="connsiteY2" fmla="*/ 591253 h 591253"/>
                      <a:gd name="connsiteX0" fmla="*/ 0 w 404812"/>
                      <a:gd name="connsiteY0" fmla="*/ 90841 h 371828"/>
                      <a:gd name="connsiteX1" fmla="*/ 347664 w 404812"/>
                      <a:gd name="connsiteY1" fmla="*/ 90841 h 371828"/>
                      <a:gd name="connsiteX2" fmla="*/ 404812 w 404812"/>
                      <a:gd name="connsiteY2" fmla="*/ 371828 h 371828"/>
                      <a:gd name="connsiteX0" fmla="*/ 0 w 844230"/>
                      <a:gd name="connsiteY0" fmla="*/ 170154 h 451141"/>
                      <a:gd name="connsiteX1" fmla="*/ 838202 w 844230"/>
                      <a:gd name="connsiteY1" fmla="*/ 22517 h 451141"/>
                      <a:gd name="connsiteX2" fmla="*/ 404812 w 844230"/>
                      <a:gd name="connsiteY2" fmla="*/ 451141 h 451141"/>
                      <a:gd name="connsiteX0" fmla="*/ 0 w 715078"/>
                      <a:gd name="connsiteY0" fmla="*/ 466460 h 747447"/>
                      <a:gd name="connsiteX1" fmla="*/ 707234 w 715078"/>
                      <a:gd name="connsiteY1" fmla="*/ 4498 h 747447"/>
                      <a:gd name="connsiteX2" fmla="*/ 404812 w 715078"/>
                      <a:gd name="connsiteY2" fmla="*/ 747447 h 747447"/>
                      <a:gd name="connsiteX0" fmla="*/ 0 w 711500"/>
                      <a:gd name="connsiteY0" fmla="*/ 465511 h 711573"/>
                      <a:gd name="connsiteX1" fmla="*/ 707234 w 711500"/>
                      <a:gd name="connsiteY1" fmla="*/ 3549 h 711573"/>
                      <a:gd name="connsiteX2" fmla="*/ 319087 w 711500"/>
                      <a:gd name="connsiteY2" fmla="*/ 711573 h 711573"/>
                      <a:gd name="connsiteX0" fmla="*/ 0 w 595346"/>
                      <a:gd name="connsiteY0" fmla="*/ 346637 h 592699"/>
                      <a:gd name="connsiteX1" fmla="*/ 589759 w 595346"/>
                      <a:gd name="connsiteY1" fmla="*/ 5325 h 592699"/>
                      <a:gd name="connsiteX2" fmla="*/ 319087 w 595346"/>
                      <a:gd name="connsiteY2" fmla="*/ 592699 h 592699"/>
                      <a:gd name="connsiteX0" fmla="*/ 0 w 589825"/>
                      <a:gd name="connsiteY0" fmla="*/ 367034 h 613096"/>
                      <a:gd name="connsiteX1" fmla="*/ 288133 w 589825"/>
                      <a:gd name="connsiteY1" fmla="*/ 130794 h 613096"/>
                      <a:gd name="connsiteX2" fmla="*/ 589759 w 589825"/>
                      <a:gd name="connsiteY2" fmla="*/ 25722 h 613096"/>
                      <a:gd name="connsiteX3" fmla="*/ 319087 w 589825"/>
                      <a:gd name="connsiteY3" fmla="*/ 613096 h 613096"/>
                      <a:gd name="connsiteX0" fmla="*/ 0 w 597785"/>
                      <a:gd name="connsiteY0" fmla="*/ 346478 h 592540"/>
                      <a:gd name="connsiteX1" fmla="*/ 288133 w 597785"/>
                      <a:gd name="connsiteY1" fmla="*/ 110238 h 592540"/>
                      <a:gd name="connsiteX2" fmla="*/ 589759 w 597785"/>
                      <a:gd name="connsiteY2" fmla="*/ 5166 h 592540"/>
                      <a:gd name="connsiteX3" fmla="*/ 494509 w 597785"/>
                      <a:gd name="connsiteY3" fmla="*/ 262638 h 592540"/>
                      <a:gd name="connsiteX4" fmla="*/ 319087 w 597785"/>
                      <a:gd name="connsiteY4" fmla="*/ 592540 h 592540"/>
                      <a:gd name="connsiteX0" fmla="*/ 0 w 597785"/>
                      <a:gd name="connsiteY0" fmla="*/ 346478 h 587778"/>
                      <a:gd name="connsiteX1" fmla="*/ 288133 w 597785"/>
                      <a:gd name="connsiteY1" fmla="*/ 110238 h 587778"/>
                      <a:gd name="connsiteX2" fmla="*/ 589759 w 597785"/>
                      <a:gd name="connsiteY2" fmla="*/ 5166 h 587778"/>
                      <a:gd name="connsiteX3" fmla="*/ 494509 w 597785"/>
                      <a:gd name="connsiteY3" fmla="*/ 262638 h 587778"/>
                      <a:gd name="connsiteX4" fmla="*/ 316706 w 597785"/>
                      <a:gd name="connsiteY4" fmla="*/ 587778 h 587778"/>
                      <a:gd name="connsiteX0" fmla="*/ 0 w 599443"/>
                      <a:gd name="connsiteY0" fmla="*/ 346849 h 588149"/>
                      <a:gd name="connsiteX1" fmla="*/ 288133 w 599443"/>
                      <a:gd name="connsiteY1" fmla="*/ 110609 h 588149"/>
                      <a:gd name="connsiteX2" fmla="*/ 589759 w 599443"/>
                      <a:gd name="connsiteY2" fmla="*/ 5537 h 588149"/>
                      <a:gd name="connsiteX3" fmla="*/ 506415 w 599443"/>
                      <a:gd name="connsiteY3" fmla="*/ 270153 h 588149"/>
                      <a:gd name="connsiteX4" fmla="*/ 316706 w 599443"/>
                      <a:gd name="connsiteY4" fmla="*/ 588149 h 588149"/>
                      <a:gd name="connsiteX0" fmla="*/ 0 w 618530"/>
                      <a:gd name="connsiteY0" fmla="*/ 363580 h 604880"/>
                      <a:gd name="connsiteX1" fmla="*/ 288133 w 618530"/>
                      <a:gd name="connsiteY1" fmla="*/ 127340 h 604880"/>
                      <a:gd name="connsiteX2" fmla="*/ 589759 w 618530"/>
                      <a:gd name="connsiteY2" fmla="*/ 22268 h 604880"/>
                      <a:gd name="connsiteX3" fmla="*/ 506415 w 618530"/>
                      <a:gd name="connsiteY3" fmla="*/ 286884 h 604880"/>
                      <a:gd name="connsiteX4" fmla="*/ 316706 w 618530"/>
                      <a:gd name="connsiteY4" fmla="*/ 604880 h 604880"/>
                      <a:gd name="connsiteX0" fmla="*/ 0 w 610510"/>
                      <a:gd name="connsiteY0" fmla="*/ 371990 h 613290"/>
                      <a:gd name="connsiteX1" fmla="*/ 288133 w 610510"/>
                      <a:gd name="connsiteY1" fmla="*/ 135750 h 613290"/>
                      <a:gd name="connsiteX2" fmla="*/ 580234 w 610510"/>
                      <a:gd name="connsiteY2" fmla="*/ 21153 h 613290"/>
                      <a:gd name="connsiteX3" fmla="*/ 506415 w 610510"/>
                      <a:gd name="connsiteY3" fmla="*/ 295294 h 613290"/>
                      <a:gd name="connsiteX4" fmla="*/ 316706 w 610510"/>
                      <a:gd name="connsiteY4" fmla="*/ 613290 h 613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0510" h="613290">
                        <a:moveTo>
                          <a:pt x="0" y="371990"/>
                        </a:moveTo>
                        <a:cubicBezTo>
                          <a:pt x="51197" y="336321"/>
                          <a:pt x="189840" y="192635"/>
                          <a:pt x="288133" y="135750"/>
                        </a:cubicBezTo>
                        <a:cubicBezTo>
                          <a:pt x="386426" y="78865"/>
                          <a:pt x="496229" y="-50682"/>
                          <a:pt x="580234" y="21153"/>
                        </a:cubicBezTo>
                        <a:cubicBezTo>
                          <a:pt x="664239" y="92988"/>
                          <a:pt x="551527" y="197398"/>
                          <a:pt x="506415" y="295294"/>
                        </a:cubicBezTo>
                        <a:cubicBezTo>
                          <a:pt x="461303" y="393190"/>
                          <a:pt x="341710" y="556190"/>
                          <a:pt x="316706" y="613290"/>
                        </a:cubicBezTo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AR"/>
                  </a:p>
                </p:txBody>
              </p:sp>
              <p:sp>
                <p:nvSpPr>
                  <p:cNvPr id="30" name="Forma libre 29"/>
                  <p:cNvSpPr/>
                  <p:nvPr/>
                </p:nvSpPr>
                <p:spPr>
                  <a:xfrm>
                    <a:off x="6199367" y="3013787"/>
                    <a:ext cx="419632" cy="403802"/>
                  </a:xfrm>
                  <a:custGeom>
                    <a:avLst/>
                    <a:gdLst>
                      <a:gd name="connsiteX0" fmla="*/ 0 w 604139"/>
                      <a:gd name="connsiteY0" fmla="*/ 314080 h 628405"/>
                      <a:gd name="connsiteX1" fmla="*/ 590550 w 604139"/>
                      <a:gd name="connsiteY1" fmla="*/ 9280 h 628405"/>
                      <a:gd name="connsiteX2" fmla="*/ 438150 w 604139"/>
                      <a:gd name="connsiteY2" fmla="*/ 628405 h 628405"/>
                      <a:gd name="connsiteX0" fmla="*/ 0 w 484142"/>
                      <a:gd name="connsiteY0" fmla="*/ 176354 h 490679"/>
                      <a:gd name="connsiteX1" fmla="*/ 459582 w 484142"/>
                      <a:gd name="connsiteY1" fmla="*/ 23954 h 490679"/>
                      <a:gd name="connsiteX2" fmla="*/ 438150 w 484142"/>
                      <a:gd name="connsiteY2" fmla="*/ 490679 h 490679"/>
                      <a:gd name="connsiteX0" fmla="*/ 0 w 484678"/>
                      <a:gd name="connsiteY0" fmla="*/ 175308 h 475345"/>
                      <a:gd name="connsiteX1" fmla="*/ 459582 w 484678"/>
                      <a:gd name="connsiteY1" fmla="*/ 22908 h 475345"/>
                      <a:gd name="connsiteX2" fmla="*/ 440531 w 484678"/>
                      <a:gd name="connsiteY2" fmla="*/ 475345 h 475345"/>
                      <a:gd name="connsiteX0" fmla="*/ 0 w 477829"/>
                      <a:gd name="connsiteY0" fmla="*/ 173914 h 454901"/>
                      <a:gd name="connsiteX1" fmla="*/ 459582 w 477829"/>
                      <a:gd name="connsiteY1" fmla="*/ 21514 h 454901"/>
                      <a:gd name="connsiteX2" fmla="*/ 404812 w 477829"/>
                      <a:gd name="connsiteY2" fmla="*/ 454901 h 454901"/>
                      <a:gd name="connsiteX0" fmla="*/ 0 w 419633"/>
                      <a:gd name="connsiteY0" fmla="*/ 122815 h 403802"/>
                      <a:gd name="connsiteX1" fmla="*/ 390526 w 419633"/>
                      <a:gd name="connsiteY1" fmla="*/ 46615 h 403802"/>
                      <a:gd name="connsiteX2" fmla="*/ 404812 w 419633"/>
                      <a:gd name="connsiteY2" fmla="*/ 403802 h 403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9633" h="403802">
                        <a:moveTo>
                          <a:pt x="0" y="122815"/>
                        </a:moveTo>
                        <a:cubicBezTo>
                          <a:pt x="258762" y="-55779"/>
                          <a:pt x="323057" y="-216"/>
                          <a:pt x="390526" y="46615"/>
                        </a:cubicBezTo>
                        <a:cubicBezTo>
                          <a:pt x="457995" y="93446"/>
                          <a:pt x="384175" y="291090"/>
                          <a:pt x="404812" y="403802"/>
                        </a:cubicBezTo>
                      </a:path>
                    </a:pathLst>
                  </a:cu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AR"/>
                  </a:p>
                </p:txBody>
              </p:sp>
            </p:grpSp>
            <p:sp>
              <p:nvSpPr>
                <p:cNvPr id="32" name="Arco 31"/>
                <p:cNvSpPr/>
                <p:nvPr/>
              </p:nvSpPr>
              <p:spPr>
                <a:xfrm rot="21343585">
                  <a:off x="5815459" y="3986691"/>
                  <a:ext cx="5622562" cy="5742618"/>
                </a:xfrm>
                <a:prstGeom prst="arc">
                  <a:avLst>
                    <a:gd name="adj1" fmla="val 18498472"/>
                    <a:gd name="adj2" fmla="val 21382583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34" name="Forma libre 33"/>
                <p:cNvSpPr/>
                <p:nvPr/>
              </p:nvSpPr>
              <p:spPr>
                <a:xfrm>
                  <a:off x="9939568" y="4249840"/>
                  <a:ext cx="304364" cy="253914"/>
                </a:xfrm>
                <a:custGeom>
                  <a:avLst/>
                  <a:gdLst>
                    <a:gd name="connsiteX0" fmla="*/ 0 w 221212"/>
                    <a:gd name="connsiteY0" fmla="*/ 73577 h 221214"/>
                    <a:gd name="connsiteX1" fmla="*/ 195262 w 221212"/>
                    <a:gd name="connsiteY1" fmla="*/ 6902 h 221214"/>
                    <a:gd name="connsiteX2" fmla="*/ 219075 w 221212"/>
                    <a:gd name="connsiteY2" fmla="*/ 221214 h 221214"/>
                    <a:gd name="connsiteX3" fmla="*/ 219075 w 221212"/>
                    <a:gd name="connsiteY3" fmla="*/ 221214 h 221214"/>
                    <a:gd name="connsiteX0" fmla="*/ 0 w 248801"/>
                    <a:gd name="connsiteY0" fmla="*/ 69624 h 222024"/>
                    <a:gd name="connsiteX1" fmla="*/ 221455 w 248801"/>
                    <a:gd name="connsiteY1" fmla="*/ 7712 h 222024"/>
                    <a:gd name="connsiteX2" fmla="*/ 245268 w 248801"/>
                    <a:gd name="connsiteY2" fmla="*/ 222024 h 222024"/>
                    <a:gd name="connsiteX3" fmla="*/ 245268 w 248801"/>
                    <a:gd name="connsiteY3" fmla="*/ 222024 h 222024"/>
                    <a:gd name="connsiteX0" fmla="*/ 0 w 248642"/>
                    <a:gd name="connsiteY0" fmla="*/ 69624 h 269433"/>
                    <a:gd name="connsiteX1" fmla="*/ 221455 w 248642"/>
                    <a:gd name="connsiteY1" fmla="*/ 7712 h 269433"/>
                    <a:gd name="connsiteX2" fmla="*/ 245268 w 248642"/>
                    <a:gd name="connsiteY2" fmla="*/ 222024 h 269433"/>
                    <a:gd name="connsiteX3" fmla="*/ 223800 w 248642"/>
                    <a:gd name="connsiteY3" fmla="*/ 269433 h 269433"/>
                    <a:gd name="connsiteX0" fmla="*/ 0 w 239881"/>
                    <a:gd name="connsiteY0" fmla="*/ 67893 h 267702"/>
                    <a:gd name="connsiteX1" fmla="*/ 221455 w 239881"/>
                    <a:gd name="connsiteY1" fmla="*/ 5981 h 267702"/>
                    <a:gd name="connsiteX2" fmla="*/ 227378 w 239881"/>
                    <a:gd name="connsiteY2" fmla="*/ 193458 h 267702"/>
                    <a:gd name="connsiteX3" fmla="*/ 223800 w 239881"/>
                    <a:gd name="connsiteY3" fmla="*/ 267702 h 267702"/>
                    <a:gd name="connsiteX0" fmla="*/ 0 w 239881"/>
                    <a:gd name="connsiteY0" fmla="*/ 67893 h 193458"/>
                    <a:gd name="connsiteX1" fmla="*/ 221455 w 239881"/>
                    <a:gd name="connsiteY1" fmla="*/ 5981 h 193458"/>
                    <a:gd name="connsiteX2" fmla="*/ 227378 w 239881"/>
                    <a:gd name="connsiteY2" fmla="*/ 193458 h 193458"/>
                    <a:gd name="connsiteX0" fmla="*/ 0 w 239881"/>
                    <a:gd name="connsiteY0" fmla="*/ 68291 h 200118"/>
                    <a:gd name="connsiteX1" fmla="*/ 221455 w 239881"/>
                    <a:gd name="connsiteY1" fmla="*/ 6379 h 200118"/>
                    <a:gd name="connsiteX2" fmla="*/ 227378 w 239881"/>
                    <a:gd name="connsiteY2" fmla="*/ 200118 h 200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9881" h="200118">
                      <a:moveTo>
                        <a:pt x="0" y="68291"/>
                      </a:moveTo>
                      <a:cubicBezTo>
                        <a:pt x="79375" y="22650"/>
                        <a:pt x="183559" y="-15592"/>
                        <a:pt x="221455" y="6379"/>
                      </a:cubicBezTo>
                      <a:cubicBezTo>
                        <a:pt x="259351" y="28350"/>
                        <a:pt x="226987" y="156498"/>
                        <a:pt x="227378" y="200118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469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Que es un doctorado?</a:t>
            </a:r>
            <a:endParaRPr lang="es-AR" dirty="0"/>
          </a:p>
        </p:txBody>
      </p:sp>
      <p:sp>
        <p:nvSpPr>
          <p:cNvPr id="19" name="Marcador de número de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6</a:t>
            </a:fld>
            <a:endParaRPr lang="es-AR"/>
          </a:p>
        </p:txBody>
      </p:sp>
      <p:sp>
        <p:nvSpPr>
          <p:cNvPr id="18" name="Marcador de pie de página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/>
          </a:p>
        </p:txBody>
      </p:sp>
      <p:sp>
        <p:nvSpPr>
          <p:cNvPr id="12" name="Elipse 11"/>
          <p:cNvSpPr/>
          <p:nvPr/>
        </p:nvSpPr>
        <p:spPr>
          <a:xfrm>
            <a:off x="406773" y="1509604"/>
            <a:ext cx="4750174" cy="47501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717045" y="5629768"/>
            <a:ext cx="5607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/>
              <a:t>Basado en la Guía Ilustrada del Doctorado de </a:t>
            </a:r>
            <a:r>
              <a:rPr lang="es-AR" sz="1600" dirty="0" err="1" smtClean="0"/>
              <a:t>Matt</a:t>
            </a:r>
            <a:r>
              <a:rPr lang="es-AR" sz="1600" dirty="0" smtClean="0"/>
              <a:t> </a:t>
            </a:r>
            <a:r>
              <a:rPr lang="es-AR" sz="1600" dirty="0" err="1" smtClean="0"/>
              <a:t>Might</a:t>
            </a:r>
            <a:endParaRPr lang="es-AR" sz="1600" dirty="0" smtClean="0"/>
          </a:p>
          <a:p>
            <a:r>
              <a:rPr lang="es-AR" sz="1600" dirty="0" smtClean="0"/>
              <a:t>http</a:t>
            </a:r>
            <a:r>
              <a:rPr lang="es-AR" sz="1600" dirty="0"/>
              <a:t>://matt.might.net/articles/phd-school-in-pictures/</a:t>
            </a:r>
          </a:p>
        </p:txBody>
      </p:sp>
      <p:sp>
        <p:nvSpPr>
          <p:cNvPr id="16" name="Forma libre 15"/>
          <p:cNvSpPr/>
          <p:nvPr/>
        </p:nvSpPr>
        <p:spPr>
          <a:xfrm>
            <a:off x="4181476" y="1951923"/>
            <a:ext cx="115584" cy="112511"/>
          </a:xfrm>
          <a:custGeom>
            <a:avLst/>
            <a:gdLst>
              <a:gd name="connsiteX0" fmla="*/ 0 w 173831"/>
              <a:gd name="connsiteY0" fmla="*/ 41972 h 162694"/>
              <a:gd name="connsiteX1" fmla="*/ 123825 w 173831"/>
              <a:gd name="connsiteY1" fmla="*/ 3872 h 162694"/>
              <a:gd name="connsiteX2" fmla="*/ 116681 w 173831"/>
              <a:gd name="connsiteY2" fmla="*/ 125316 h 162694"/>
              <a:gd name="connsiteX3" fmla="*/ 173831 w 173831"/>
              <a:gd name="connsiteY3" fmla="*/ 161035 h 162694"/>
              <a:gd name="connsiteX0" fmla="*/ 0 w 129806"/>
              <a:gd name="connsiteY0" fmla="*/ 41972 h 125316"/>
              <a:gd name="connsiteX1" fmla="*/ 123825 w 129806"/>
              <a:gd name="connsiteY1" fmla="*/ 3872 h 125316"/>
              <a:gd name="connsiteX2" fmla="*/ 116681 w 129806"/>
              <a:gd name="connsiteY2" fmla="*/ 125316 h 125316"/>
              <a:gd name="connsiteX0" fmla="*/ 0 w 123745"/>
              <a:gd name="connsiteY0" fmla="*/ 24359 h 107703"/>
              <a:gd name="connsiteX1" fmla="*/ 116682 w 123745"/>
              <a:gd name="connsiteY1" fmla="*/ 7690 h 107703"/>
              <a:gd name="connsiteX2" fmla="*/ 116681 w 123745"/>
              <a:gd name="connsiteY2" fmla="*/ 107703 h 107703"/>
              <a:gd name="connsiteX0" fmla="*/ 0 w 133350"/>
              <a:gd name="connsiteY0" fmla="*/ 25586 h 125598"/>
              <a:gd name="connsiteX1" fmla="*/ 116682 w 133350"/>
              <a:gd name="connsiteY1" fmla="*/ 8917 h 125598"/>
              <a:gd name="connsiteX2" fmla="*/ 133350 w 133350"/>
              <a:gd name="connsiteY2" fmla="*/ 125598 h 125598"/>
              <a:gd name="connsiteX0" fmla="*/ 0 w 133350"/>
              <a:gd name="connsiteY0" fmla="*/ 14355 h 114367"/>
              <a:gd name="connsiteX1" fmla="*/ 109538 w 133350"/>
              <a:gd name="connsiteY1" fmla="*/ 19117 h 114367"/>
              <a:gd name="connsiteX2" fmla="*/ 133350 w 133350"/>
              <a:gd name="connsiteY2" fmla="*/ 114367 h 114367"/>
              <a:gd name="connsiteX0" fmla="*/ 0 w 114300"/>
              <a:gd name="connsiteY0" fmla="*/ 18848 h 106954"/>
              <a:gd name="connsiteX1" fmla="*/ 90488 w 114300"/>
              <a:gd name="connsiteY1" fmla="*/ 11704 h 106954"/>
              <a:gd name="connsiteX2" fmla="*/ 114300 w 114300"/>
              <a:gd name="connsiteY2" fmla="*/ 106954 h 106954"/>
              <a:gd name="connsiteX0" fmla="*/ 0 w 100012"/>
              <a:gd name="connsiteY0" fmla="*/ 18086 h 94285"/>
              <a:gd name="connsiteX1" fmla="*/ 90488 w 100012"/>
              <a:gd name="connsiteY1" fmla="*/ 10942 h 94285"/>
              <a:gd name="connsiteX2" fmla="*/ 100012 w 100012"/>
              <a:gd name="connsiteY2" fmla="*/ 94285 h 94285"/>
              <a:gd name="connsiteX0" fmla="*/ 0 w 111326"/>
              <a:gd name="connsiteY0" fmla="*/ 31130 h 107329"/>
              <a:gd name="connsiteX1" fmla="*/ 106363 w 111326"/>
              <a:gd name="connsiteY1" fmla="*/ 4936 h 107329"/>
              <a:gd name="connsiteX2" fmla="*/ 100012 w 111326"/>
              <a:gd name="connsiteY2" fmla="*/ 107329 h 107329"/>
              <a:gd name="connsiteX0" fmla="*/ 0 w 120682"/>
              <a:gd name="connsiteY0" fmla="*/ 39451 h 115650"/>
              <a:gd name="connsiteX1" fmla="*/ 106363 w 120682"/>
              <a:gd name="connsiteY1" fmla="*/ 13257 h 115650"/>
              <a:gd name="connsiteX2" fmla="*/ 100012 w 120682"/>
              <a:gd name="connsiteY2" fmla="*/ 115650 h 115650"/>
              <a:gd name="connsiteX0" fmla="*/ 0 w 115584"/>
              <a:gd name="connsiteY0" fmla="*/ 36312 h 112511"/>
              <a:gd name="connsiteX1" fmla="*/ 106363 w 115584"/>
              <a:gd name="connsiteY1" fmla="*/ 10118 h 112511"/>
              <a:gd name="connsiteX2" fmla="*/ 100012 w 115584"/>
              <a:gd name="connsiteY2" fmla="*/ 112511 h 1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84" h="112511">
                <a:moveTo>
                  <a:pt x="0" y="36312"/>
                </a:moveTo>
                <a:cubicBezTo>
                  <a:pt x="52189" y="10316"/>
                  <a:pt x="79375" y="-14488"/>
                  <a:pt x="106363" y="10118"/>
                </a:cubicBezTo>
                <a:cubicBezTo>
                  <a:pt x="133351" y="34724"/>
                  <a:pt x="91678" y="86317"/>
                  <a:pt x="100012" y="112511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2888">
            <a:off x="4583693" y="1748304"/>
            <a:ext cx="1955279" cy="647799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758398" y="1027906"/>
            <a:ext cx="377763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A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aporte</a:t>
            </a:r>
          </a:p>
          <a:p>
            <a:pPr algn="ctr"/>
            <a:r>
              <a:rPr lang="es-A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científico del</a:t>
            </a:r>
          </a:p>
          <a:p>
            <a:pPr algn="ctr"/>
            <a:r>
              <a:rPr lang="es-A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doctorado</a:t>
            </a:r>
            <a:endParaRPr lang="es-A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1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Estudios actuales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7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593109" y="16398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AR" dirty="0" err="1" smtClean="0"/>
              <a:t>Tésis</a:t>
            </a:r>
            <a:r>
              <a:rPr lang="es-AR" dirty="0" smtClean="0"/>
              <a:t> doctoral:</a:t>
            </a:r>
          </a:p>
          <a:p>
            <a:pPr marL="0" indent="0" algn="ctr">
              <a:buNone/>
            </a:pPr>
            <a:r>
              <a:rPr lang="es-AR" dirty="0" smtClean="0">
                <a:solidFill>
                  <a:srgbClr val="FFC000"/>
                </a:solidFill>
              </a:rPr>
              <a:t>Diseño de secuencias </a:t>
            </a:r>
            <a:r>
              <a:rPr lang="es-AR" dirty="0" smtClean="0"/>
              <a:t>para la </a:t>
            </a:r>
            <a:r>
              <a:rPr lang="es-AR" dirty="0" smtClean="0">
                <a:solidFill>
                  <a:srgbClr val="00B0F0"/>
                </a:solidFill>
              </a:rPr>
              <a:t>medición de tiempos de vuelo</a:t>
            </a:r>
            <a:r>
              <a:rPr lang="es-AR" dirty="0" smtClean="0"/>
              <a:t> en un </a:t>
            </a:r>
            <a:r>
              <a:rPr lang="es-AR" dirty="0" smtClean="0">
                <a:solidFill>
                  <a:schemeClr val="accent2">
                    <a:lumMod val="75000"/>
                  </a:schemeClr>
                </a:solidFill>
              </a:rPr>
              <a:t>Sistema de posicionamiento subacuático</a:t>
            </a:r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Con aplicación en el </a:t>
            </a:r>
            <a:r>
              <a:rPr lang="es-AR" dirty="0" err="1" smtClean="0"/>
              <a:t>geoposicionamiento</a:t>
            </a:r>
            <a:r>
              <a:rPr lang="es-AR" dirty="0" smtClean="0"/>
              <a:t> de redes de sensores sumergidos, o guiado de Vehículos Autónomos No Tripulados.</a:t>
            </a:r>
            <a:endParaRPr lang="es-AR" dirty="0"/>
          </a:p>
          <a:p>
            <a:endParaRPr lang="es-AR" dirty="0" smtClean="0"/>
          </a:p>
          <a:p>
            <a:r>
              <a:rPr lang="es-AR" dirty="0" smtClean="0"/>
              <a:t>Analicemos el título…</a:t>
            </a:r>
            <a:endParaRPr lang="es-AR" dirty="0" smtClean="0"/>
          </a:p>
        </p:txBody>
      </p:sp>
      <p:sp>
        <p:nvSpPr>
          <p:cNvPr id="11" name="Rectángulo 10"/>
          <p:cNvSpPr/>
          <p:nvPr/>
        </p:nvSpPr>
        <p:spPr>
          <a:xfrm>
            <a:off x="920655" y="2153792"/>
            <a:ext cx="98605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2800" dirty="0"/>
              <a:t>Diseño de secuencias para la medición de tiempos de vuelo en un </a:t>
            </a:r>
            <a:r>
              <a:rPr lang="es-AR" sz="2800" dirty="0" smtClean="0"/>
              <a:t>Sistema </a:t>
            </a:r>
            <a:r>
              <a:rPr lang="es-AR" sz="2800" dirty="0"/>
              <a:t>de posicionamiento subacuático</a:t>
            </a:r>
          </a:p>
        </p:txBody>
      </p:sp>
    </p:spTree>
    <p:extLst>
      <p:ext uri="{BB962C8B-B14F-4D97-AF65-F5344CB8AC3E}">
        <p14:creationId xmlns:p14="http://schemas.microsoft.com/office/powerpoint/2010/main" val="360297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 de posicionamiento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1" y="1850719"/>
            <a:ext cx="4825094" cy="4128050"/>
          </a:xfrm>
          <a:prstGeom prst="rect">
            <a:avLst/>
          </a:prstGeom>
        </p:spPr>
      </p:pic>
      <p:sp>
        <p:nvSpPr>
          <p:cNvPr id="9" name="Marcador de contenido 14"/>
          <p:cNvSpPr>
            <a:spLocks noGrp="1"/>
          </p:cNvSpPr>
          <p:nvPr>
            <p:ph idx="1"/>
          </p:nvPr>
        </p:nvSpPr>
        <p:spPr>
          <a:xfrm>
            <a:off x="5854891" y="2351642"/>
            <a:ext cx="6308308" cy="3126203"/>
          </a:xfrm>
        </p:spPr>
        <p:txBody>
          <a:bodyPr/>
          <a:lstStyle/>
          <a:p>
            <a:r>
              <a:rPr lang="es-AR" dirty="0" smtClean="0"/>
              <a:t>Medición de distancias desde 3 o más puntos de referencia, hacia el objeto a posicionar.</a:t>
            </a:r>
          </a:p>
          <a:p>
            <a:r>
              <a:rPr lang="es-AR" dirty="0" smtClean="0"/>
              <a:t>Intersección de 3 esferas.</a:t>
            </a:r>
          </a:p>
          <a:p>
            <a:r>
              <a:rPr lang="es-AR" dirty="0" smtClean="0"/>
              <a:t>Algoritmo de </a:t>
            </a:r>
            <a:r>
              <a:rPr lang="es-AR" dirty="0" smtClean="0"/>
              <a:t>triangulación que determina la posición.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34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Esquema de comunicación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A9F14-034F-45C7-97F8-06E53A241A7E}" type="slidenum">
              <a:rPr lang="es-AR" smtClean="0"/>
              <a:t>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5ª Jornada de Electrónica-FI-UNPSJB      28 y 29 de Noviembre de 2019</a:t>
            </a:r>
            <a:endParaRPr lang="es-AR" dirty="0" smtClean="0"/>
          </a:p>
        </p:txBody>
      </p:sp>
      <p:sp>
        <p:nvSpPr>
          <p:cNvPr id="8" name="Marcador de contenido 14"/>
          <p:cNvSpPr>
            <a:spLocks noGrp="1"/>
          </p:cNvSpPr>
          <p:nvPr>
            <p:ph idx="1"/>
          </p:nvPr>
        </p:nvSpPr>
        <p:spPr>
          <a:xfrm>
            <a:off x="6792687" y="1325563"/>
            <a:ext cx="5399313" cy="3507694"/>
          </a:xfrm>
        </p:spPr>
        <p:txBody>
          <a:bodyPr/>
          <a:lstStyle/>
          <a:p>
            <a:r>
              <a:rPr lang="es-AR" dirty="0" smtClean="0"/>
              <a:t>Uso de códigos o secuencias</a:t>
            </a:r>
          </a:p>
          <a:p>
            <a:r>
              <a:rPr lang="es-AR" dirty="0" smtClean="0"/>
              <a:t>Adaptación de la señal</a:t>
            </a:r>
          </a:p>
          <a:p>
            <a:r>
              <a:rPr lang="es-AR" dirty="0" smtClean="0"/>
              <a:t>Robustez y ventajas sobre efectos no deseados en el canal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70" y="3610836"/>
            <a:ext cx="4282620" cy="2745513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-57094" y="1785556"/>
            <a:ext cx="6943293" cy="2888044"/>
            <a:chOff x="90105" y="3150003"/>
            <a:chExt cx="8016565" cy="3051306"/>
          </a:xfrm>
        </p:grpSpPr>
        <p:sp>
          <p:nvSpPr>
            <p:cNvPr id="11" name="Rectángulo 10"/>
            <p:cNvSpPr/>
            <p:nvPr/>
          </p:nvSpPr>
          <p:spPr>
            <a:xfrm>
              <a:off x="722635" y="3284983"/>
              <a:ext cx="1523458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Codificación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2731754" y="3284983"/>
              <a:ext cx="1557262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Modulación</a:t>
              </a:r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4925073" y="3284984"/>
              <a:ext cx="1481337" cy="648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Adaptación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de 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señal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4" name="Grupo 13"/>
            <p:cNvGrpSpPr/>
            <p:nvPr/>
          </p:nvGrpSpPr>
          <p:grpSpPr>
            <a:xfrm>
              <a:off x="6936977" y="3774736"/>
              <a:ext cx="576064" cy="316639"/>
              <a:chOff x="6732240" y="4247716"/>
              <a:chExt cx="576064" cy="316639"/>
            </a:xfrm>
          </p:grpSpPr>
          <p:sp>
            <p:nvSpPr>
              <p:cNvPr id="41" name="Rectángulo 40"/>
              <p:cNvSpPr/>
              <p:nvPr/>
            </p:nvSpPr>
            <p:spPr>
              <a:xfrm>
                <a:off x="6876256" y="4247716"/>
                <a:ext cx="288032" cy="1746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42" name="Conector recto 41"/>
              <p:cNvCxnSpPr/>
              <p:nvPr/>
            </p:nvCxnSpPr>
            <p:spPr>
              <a:xfrm flipV="1">
                <a:off x="6732240" y="4422318"/>
                <a:ext cx="144016" cy="14203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/>
              <p:nvPr/>
            </p:nvCxnSpPr>
            <p:spPr>
              <a:xfrm flipH="1" flipV="1">
                <a:off x="7164288" y="4422318"/>
                <a:ext cx="144016" cy="14203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/>
              <p:nvPr/>
            </p:nvCxnSpPr>
            <p:spPr>
              <a:xfrm flipH="1" flipV="1">
                <a:off x="6732240" y="4559931"/>
                <a:ext cx="576064" cy="44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ángulo 14"/>
            <p:cNvSpPr/>
            <p:nvPr/>
          </p:nvSpPr>
          <p:spPr>
            <a:xfrm>
              <a:off x="6640560" y="4376092"/>
              <a:ext cx="1152130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Modelo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de Canal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6" name="Grupo 15"/>
            <p:cNvGrpSpPr/>
            <p:nvPr/>
          </p:nvGrpSpPr>
          <p:grpSpPr>
            <a:xfrm flipH="1" flipV="1">
              <a:off x="6936977" y="5308881"/>
              <a:ext cx="576064" cy="316639"/>
              <a:chOff x="6732240" y="4247716"/>
              <a:chExt cx="576064" cy="316639"/>
            </a:xfrm>
          </p:grpSpPr>
          <p:sp>
            <p:nvSpPr>
              <p:cNvPr id="37" name="Rectángulo 36"/>
              <p:cNvSpPr/>
              <p:nvPr/>
            </p:nvSpPr>
            <p:spPr>
              <a:xfrm>
                <a:off x="6876256" y="4247716"/>
                <a:ext cx="288032" cy="1746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  <p:cxnSp>
            <p:nvCxnSpPr>
              <p:cNvPr id="38" name="Conector recto 37"/>
              <p:cNvCxnSpPr/>
              <p:nvPr/>
            </p:nvCxnSpPr>
            <p:spPr>
              <a:xfrm flipV="1">
                <a:off x="6732240" y="4422318"/>
                <a:ext cx="144016" cy="14203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/>
              <p:cNvCxnSpPr/>
              <p:nvPr/>
            </p:nvCxnSpPr>
            <p:spPr>
              <a:xfrm flipH="1" flipV="1">
                <a:off x="7164288" y="4422318"/>
                <a:ext cx="144016" cy="14203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/>
              <p:cNvCxnSpPr/>
              <p:nvPr/>
            </p:nvCxnSpPr>
            <p:spPr>
              <a:xfrm flipH="1" flipV="1">
                <a:off x="6732240" y="4559931"/>
                <a:ext cx="576064" cy="44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uadroTexto 16"/>
                <p:cNvSpPr txBox="1"/>
                <p:nvPr/>
              </p:nvSpPr>
              <p:spPr>
                <a:xfrm>
                  <a:off x="2243682" y="3217374"/>
                  <a:ext cx="496308" cy="4179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+mj-lt"/>
                              </a:rPr>
                              <m:t>𝑆</m:t>
                            </m:r>
                          </m:e>
                          <m:sub>
                            <m:r>
                              <a:rPr lang="es-ES" b="0" i="1" smtClean="0">
                                <a:latin typeface="+mj-lt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6" name="Cuadro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682" y="3217374"/>
                  <a:ext cx="433837" cy="391646"/>
                </a:xfrm>
                <a:prstGeom prst="rect">
                  <a:avLst/>
                </a:prstGeom>
                <a:blipFill>
                  <a:blip r:embed="rId3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CuadroTexto 17"/>
            <p:cNvSpPr txBox="1"/>
            <p:nvPr/>
          </p:nvSpPr>
          <p:spPr>
            <a:xfrm>
              <a:off x="6915427" y="5797068"/>
              <a:ext cx="1191243" cy="39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Receptor</a:t>
              </a:r>
              <a:endParaRPr lang="en-US" dirty="0">
                <a:latin typeface="+mj-lt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908312" y="5453971"/>
              <a:ext cx="1481337" cy="648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Adaptación</a:t>
              </a: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 de </a:t>
              </a:r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señal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2831661" y="5453971"/>
              <a:ext cx="1481337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Decodifica</a:t>
              </a:r>
              <a:endParaRPr lang="en-US" dirty="0" smtClean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dirty="0" err="1" smtClean="0">
                  <a:solidFill>
                    <a:schemeClr val="tx1"/>
                  </a:solidFill>
                  <a:latin typeface="+mj-lt"/>
                </a:rPr>
                <a:t>señal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968640" y="5345959"/>
              <a:ext cx="1481337" cy="855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+mj-lt"/>
                </a:rPr>
                <a:t>Peak detection</a:t>
              </a:r>
              <a:endParaRPr 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2" name="Conector recto de flecha 21"/>
            <p:cNvCxnSpPr>
              <a:stCxn id="11" idx="3"/>
              <a:endCxn id="12" idx="1"/>
            </p:cNvCxnSpPr>
            <p:nvPr/>
          </p:nvCxnSpPr>
          <p:spPr>
            <a:xfrm>
              <a:off x="2246093" y="3609020"/>
              <a:ext cx="485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2" idx="3"/>
              <a:endCxn id="13" idx="1"/>
            </p:cNvCxnSpPr>
            <p:nvPr/>
          </p:nvCxnSpPr>
          <p:spPr>
            <a:xfrm>
              <a:off x="4289016" y="3609020"/>
              <a:ext cx="63605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angular 23"/>
            <p:cNvCxnSpPr>
              <a:stCxn id="13" idx="3"/>
              <a:endCxn id="41" idx="0"/>
            </p:cNvCxnSpPr>
            <p:nvPr/>
          </p:nvCxnSpPr>
          <p:spPr>
            <a:xfrm>
              <a:off x="6406410" y="3609021"/>
              <a:ext cx="818600" cy="16571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angular 24"/>
            <p:cNvCxnSpPr>
              <a:stCxn id="37" idx="0"/>
              <a:endCxn id="19" idx="3"/>
            </p:cNvCxnSpPr>
            <p:nvPr/>
          </p:nvCxnSpPr>
          <p:spPr>
            <a:xfrm rot="5400000">
              <a:off x="6731087" y="5284084"/>
              <a:ext cx="152488" cy="83536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>
              <a:endCxn id="15" idx="0"/>
            </p:cNvCxnSpPr>
            <p:nvPr/>
          </p:nvCxnSpPr>
          <p:spPr>
            <a:xfrm>
              <a:off x="7216625" y="4086950"/>
              <a:ext cx="0" cy="2891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>
              <a:stCxn id="15" idx="2"/>
            </p:cNvCxnSpPr>
            <p:nvPr/>
          </p:nvCxnSpPr>
          <p:spPr>
            <a:xfrm>
              <a:off x="7216625" y="5024164"/>
              <a:ext cx="0" cy="2891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11" y="5625520"/>
              <a:ext cx="1403353" cy="539784"/>
            </a:xfrm>
            <a:prstGeom prst="rect">
              <a:avLst/>
            </a:prstGeom>
          </p:spPr>
        </p:pic>
        <p:cxnSp>
          <p:nvCxnSpPr>
            <p:cNvPr id="29" name="Conector recto de flecha 28"/>
            <p:cNvCxnSpPr>
              <a:stCxn id="19" idx="1"/>
              <a:endCxn id="20" idx="3"/>
            </p:cNvCxnSpPr>
            <p:nvPr/>
          </p:nvCxnSpPr>
          <p:spPr>
            <a:xfrm flipH="1">
              <a:off x="4312999" y="5778008"/>
              <a:ext cx="5953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>
              <a:stCxn id="20" idx="1"/>
            </p:cNvCxnSpPr>
            <p:nvPr/>
          </p:nvCxnSpPr>
          <p:spPr>
            <a:xfrm flipH="1">
              <a:off x="2449977" y="5778007"/>
              <a:ext cx="3816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/>
            <p:cNvCxnSpPr>
              <a:stCxn id="21" idx="1"/>
            </p:cNvCxnSpPr>
            <p:nvPr/>
          </p:nvCxnSpPr>
          <p:spPr>
            <a:xfrm flipH="1">
              <a:off x="509022" y="5773634"/>
              <a:ext cx="459618" cy="43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4198566" y="3217374"/>
                  <a:ext cx="744388" cy="39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+mj-lt"/>
                          </a:rPr>
                          <m:t>𝑥</m:t>
                        </m:r>
                        <m:r>
                          <a:rPr lang="es-ES" b="0" i="1" smtClean="0">
                            <a:latin typeface="+mj-lt"/>
                          </a:rPr>
                          <m:t>(</m:t>
                        </m:r>
                        <m:r>
                          <a:rPr lang="es-ES" b="0" i="1" smtClean="0">
                            <a:latin typeface="+mj-lt"/>
                          </a:rPr>
                          <m:t>𝑡</m:t>
                        </m:r>
                        <m:r>
                          <a:rPr lang="es-ES" b="0" i="1" smtClean="0">
                            <a:latin typeface="+mj-lt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7" name="CuadroTexto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8566" y="3217374"/>
                  <a:ext cx="66858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4208672" y="5382011"/>
                  <a:ext cx="772150" cy="39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+mj-lt"/>
                          </a:rPr>
                          <m:t>𝑅</m:t>
                        </m:r>
                        <m:r>
                          <a:rPr lang="es-ES" b="0" i="1" smtClean="0">
                            <a:latin typeface="+mj-lt"/>
                          </a:rPr>
                          <m:t>(</m:t>
                        </m:r>
                        <m:r>
                          <a:rPr lang="es-ES" b="0" i="1" smtClean="0">
                            <a:latin typeface="+mj-lt"/>
                          </a:rPr>
                          <m:t>𝑡</m:t>
                        </m:r>
                        <m:r>
                          <a:rPr lang="es-ES" b="0" i="1" smtClean="0">
                            <a:latin typeface="+mj-lt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8" name="CuadroTexto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8672" y="5382011"/>
                  <a:ext cx="6923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uadroTexto 33"/>
                <p:cNvSpPr txBox="1"/>
                <p:nvPr/>
              </p:nvSpPr>
              <p:spPr>
                <a:xfrm>
                  <a:off x="2416912" y="5366160"/>
                  <a:ext cx="525920" cy="4179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+mj-lt"/>
                              </a:rPr>
                              <m:t>𝑅</m:t>
                            </m:r>
                          </m:e>
                          <m:sub>
                            <m:r>
                              <a:rPr lang="es-ES" b="0" i="1" smtClean="0">
                                <a:latin typeface="+mj-lt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9" name="CuadroTexto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6912" y="5366160"/>
                  <a:ext cx="465640" cy="391646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CuadroTexto 34"/>
            <p:cNvSpPr txBox="1"/>
            <p:nvPr/>
          </p:nvSpPr>
          <p:spPr>
            <a:xfrm>
              <a:off x="6499712" y="3150003"/>
              <a:ext cx="1498992" cy="39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+mj-lt"/>
                </a:rPr>
                <a:t>Transductor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90105" y="5215243"/>
              <a:ext cx="936871" cy="55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+mj-lt"/>
                </a:rPr>
                <a:t>Tiempo</a:t>
              </a:r>
              <a:endParaRPr lang="en-US" sz="1400" dirty="0">
                <a:latin typeface="+mj-lt"/>
              </a:endParaRPr>
            </a:p>
            <a:p>
              <a:pPr algn="ctr"/>
              <a:r>
                <a:rPr lang="en-US" sz="1400" dirty="0">
                  <a:latin typeface="+mj-lt"/>
                </a:rPr>
                <a:t>d</a:t>
              </a:r>
              <a:r>
                <a:rPr lang="en-US" sz="1400" dirty="0" smtClean="0">
                  <a:latin typeface="+mj-lt"/>
                </a:rPr>
                <a:t>e </a:t>
              </a:r>
              <a:r>
                <a:rPr lang="en-US" sz="1400" dirty="0" err="1" smtClean="0">
                  <a:latin typeface="+mj-lt"/>
                </a:rPr>
                <a:t>vuelo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3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629</Words>
  <Application>Microsoft Office PowerPoint</Application>
  <PresentationFormat>Panorámica</PresentationFormat>
  <Paragraphs>129</Paragraphs>
  <Slides>18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Sistemas de posicionamiento ultrasónicos</vt:lpstr>
      <vt:lpstr>INDICE</vt:lpstr>
      <vt:lpstr>Resumen de mis estudios</vt:lpstr>
      <vt:lpstr>Que es un doctorado?</vt:lpstr>
      <vt:lpstr>Que es un doctorado?</vt:lpstr>
      <vt:lpstr>Que es un doctorado?</vt:lpstr>
      <vt:lpstr>Estudios actuales</vt:lpstr>
      <vt:lpstr>Sistema de posicionamiento</vt:lpstr>
      <vt:lpstr>Esquema de comunicación</vt:lpstr>
      <vt:lpstr>Sistema de posicionamiento por ultrasonido</vt:lpstr>
      <vt:lpstr>Simulación y modelado de canal y efectos</vt:lpstr>
      <vt:lpstr>Pruebas de posicionamiento en estático</vt:lpstr>
      <vt:lpstr>Resultados de posicionamiento en movimiento</vt:lpstr>
      <vt:lpstr>Modelado en entornos subacuáticos</vt:lpstr>
      <vt:lpstr>Pruebas en entornos subacuáticos</vt:lpstr>
      <vt:lpstr>Pero no todo es estudio…</vt:lpstr>
      <vt:lpstr>Presentación de PowerPoint</vt:lpstr>
      <vt:lpstr>Muchas gracias por su atención! ¿Alguna Pregunta?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ESTUDIOS DE POSGRADO EN EL EXTERIOR. Experiencias en la Universidad de Alcalá</dc:title>
  <dc:creator>Santiago Murano</dc:creator>
  <cp:lastModifiedBy>Santiago Murano</cp:lastModifiedBy>
  <cp:revision>47</cp:revision>
  <dcterms:created xsi:type="dcterms:W3CDTF">2019-08-23T11:44:20Z</dcterms:created>
  <dcterms:modified xsi:type="dcterms:W3CDTF">2019-11-28T14:26:24Z</dcterms:modified>
</cp:coreProperties>
</file>